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8" r:id="rId5"/>
    <p:sldId id="272" r:id="rId6"/>
    <p:sldId id="267" r:id="rId7"/>
    <p:sldId id="273" r:id="rId8"/>
    <p:sldId id="258" r:id="rId9"/>
    <p:sldId id="260" r:id="rId10"/>
    <p:sldId id="261" r:id="rId11"/>
    <p:sldId id="274" r:id="rId12"/>
    <p:sldId id="263" r:id="rId13"/>
    <p:sldId id="264" r:id="rId14"/>
    <p:sldId id="275" r:id="rId15"/>
    <p:sldId id="276" r:id="rId16"/>
    <p:sldId id="25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4D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BC2583-6F95-8FE7-8FBE-4D49E6E5051A}" v="48" dt="2022-01-26T10:17:37.486"/>
    <p1510:client id="{A22D9766-341E-416F-8CC7-D140D0F31577}" v="7" dt="2022-01-26T10:28:14.3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et Canovan" userId="S::harriet.canovan@newarkshowground.com::c9d85884-7525-4d17-9ff7-0a4accb1eae4" providerId="AD" clId="Web-{6A71B6BC-0A04-6FB5-B603-41EC4519376F}"/>
    <pc:docChg chg="modSld">
      <pc:chgData name="Harriet Canovan" userId="S::harriet.canovan@newarkshowground.com::c9d85884-7525-4d17-9ff7-0a4accb1eae4" providerId="AD" clId="Web-{6A71B6BC-0A04-6FB5-B603-41EC4519376F}" dt="2022-01-20T08:59:08.732" v="14" actId="1076"/>
      <pc:docMkLst>
        <pc:docMk/>
      </pc:docMkLst>
      <pc:sldChg chg="addSp delSp modSp">
        <pc:chgData name="Harriet Canovan" userId="S::harriet.canovan@newarkshowground.com::c9d85884-7525-4d17-9ff7-0a4accb1eae4" providerId="AD" clId="Web-{6A71B6BC-0A04-6FB5-B603-41EC4519376F}" dt="2022-01-20T08:59:08.732" v="14" actId="1076"/>
        <pc:sldMkLst>
          <pc:docMk/>
          <pc:sldMk cId="43825947" sldId="267"/>
        </pc:sldMkLst>
        <pc:spChg chg="del">
          <ac:chgData name="Harriet Canovan" userId="S::harriet.canovan@newarkshowground.com::c9d85884-7525-4d17-9ff7-0a4accb1eae4" providerId="AD" clId="Web-{6A71B6BC-0A04-6FB5-B603-41EC4519376F}" dt="2022-01-20T08:58:15.778" v="2"/>
          <ac:spMkLst>
            <pc:docMk/>
            <pc:sldMk cId="43825947" sldId="267"/>
            <ac:spMk id="6" creationId="{1D0B24E5-1F08-4C05-8079-6897DF0778D8}"/>
          </ac:spMkLst>
        </pc:spChg>
        <pc:spChg chg="del">
          <ac:chgData name="Harriet Canovan" userId="S::harriet.canovan@newarkshowground.com::c9d85884-7525-4d17-9ff7-0a4accb1eae4" providerId="AD" clId="Web-{6A71B6BC-0A04-6FB5-B603-41EC4519376F}" dt="2022-01-20T08:58:14.106" v="1"/>
          <ac:spMkLst>
            <pc:docMk/>
            <pc:sldMk cId="43825947" sldId="267"/>
            <ac:spMk id="7" creationId="{59FFB7FB-B9A3-4FD3-8F0D-74BD4CC5BA07}"/>
          </ac:spMkLst>
        </pc:spChg>
        <pc:picChg chg="del">
          <ac:chgData name="Harriet Canovan" userId="S::harriet.canovan@newarkshowground.com::c9d85884-7525-4d17-9ff7-0a4accb1eae4" providerId="AD" clId="Web-{6A71B6BC-0A04-6FB5-B603-41EC4519376F}" dt="2022-01-20T08:58:13.387" v="0"/>
          <ac:picMkLst>
            <pc:docMk/>
            <pc:sldMk cId="43825947" sldId="267"/>
            <ac:picMk id="5" creationId="{894AE4D8-5C61-453E-A503-851D277C3B51}"/>
          </ac:picMkLst>
        </pc:picChg>
        <pc:picChg chg="add del mod">
          <ac:chgData name="Harriet Canovan" userId="S::harriet.canovan@newarkshowground.com::c9d85884-7525-4d17-9ff7-0a4accb1eae4" providerId="AD" clId="Web-{6A71B6BC-0A04-6FB5-B603-41EC4519376F}" dt="2022-01-20T08:58:36.028" v="6"/>
          <ac:picMkLst>
            <pc:docMk/>
            <pc:sldMk cId="43825947" sldId="267"/>
            <ac:picMk id="8" creationId="{E08A5E23-6B0A-4555-B158-5D40A2C77D03}"/>
          </ac:picMkLst>
        </pc:picChg>
        <pc:picChg chg="add mod">
          <ac:chgData name="Harriet Canovan" userId="S::harriet.canovan@newarkshowground.com::c9d85884-7525-4d17-9ff7-0a4accb1eae4" providerId="AD" clId="Web-{6A71B6BC-0A04-6FB5-B603-41EC4519376F}" dt="2022-01-20T08:59:08.732" v="14" actId="1076"/>
          <ac:picMkLst>
            <pc:docMk/>
            <pc:sldMk cId="43825947" sldId="267"/>
            <ac:picMk id="9" creationId="{7F277AEB-383A-4052-8ABA-0C2DCB55A2A8}"/>
          </ac:picMkLst>
        </pc:picChg>
      </pc:sldChg>
    </pc:docChg>
  </pc:docChgLst>
  <pc:docChgLst>
    <pc:chgData name="Elizabeth Halsall" userId="b6946fd3-dedf-4d41-a460-25366edbd811" providerId="ADAL" clId="{E65F862E-6A03-4C15-864D-09D8E8EA9492}"/>
    <pc:docChg chg="undo custSel delSld modSld">
      <pc:chgData name="Elizabeth Halsall" userId="b6946fd3-dedf-4d41-a460-25366edbd811" providerId="ADAL" clId="{E65F862E-6A03-4C15-864D-09D8E8EA9492}" dt="2022-01-25T11:31:11.157" v="496" actId="20577"/>
      <pc:docMkLst>
        <pc:docMk/>
      </pc:docMkLst>
      <pc:sldChg chg="modSp mod">
        <pc:chgData name="Elizabeth Halsall" userId="b6946fd3-dedf-4d41-a460-25366edbd811" providerId="ADAL" clId="{E65F862E-6A03-4C15-864D-09D8E8EA9492}" dt="2022-01-25T11:18:20.258" v="268" actId="207"/>
        <pc:sldMkLst>
          <pc:docMk/>
          <pc:sldMk cId="20410475" sldId="260"/>
        </pc:sldMkLst>
        <pc:graphicFrameChg chg="modGraphic">
          <ac:chgData name="Elizabeth Halsall" userId="b6946fd3-dedf-4d41-a460-25366edbd811" providerId="ADAL" clId="{E65F862E-6A03-4C15-864D-09D8E8EA9492}" dt="2022-01-25T11:18:20.258" v="268" actId="207"/>
          <ac:graphicFrameMkLst>
            <pc:docMk/>
            <pc:sldMk cId="20410475" sldId="260"/>
            <ac:graphicFrameMk id="4" creationId="{A3AB45A6-4B99-468F-B894-9A7DADF8785E}"/>
          </ac:graphicFrameMkLst>
        </pc:graphicFrameChg>
      </pc:sldChg>
      <pc:sldChg chg="modSp mod">
        <pc:chgData name="Elizabeth Halsall" userId="b6946fd3-dedf-4d41-a460-25366edbd811" providerId="ADAL" clId="{E65F862E-6A03-4C15-864D-09D8E8EA9492}" dt="2022-01-25T11:21:41.159" v="296" actId="207"/>
        <pc:sldMkLst>
          <pc:docMk/>
          <pc:sldMk cId="318597551" sldId="261"/>
        </pc:sldMkLst>
        <pc:spChg chg="mod">
          <ac:chgData name="Elizabeth Halsall" userId="b6946fd3-dedf-4d41-a460-25366edbd811" providerId="ADAL" clId="{E65F862E-6A03-4C15-864D-09D8E8EA9492}" dt="2022-01-25T11:21:41.159" v="296" actId="207"/>
          <ac:spMkLst>
            <pc:docMk/>
            <pc:sldMk cId="318597551" sldId="261"/>
            <ac:spMk id="3" creationId="{34F93E52-F3DC-45DC-A977-A47FFCAA15B8}"/>
          </ac:spMkLst>
        </pc:spChg>
        <pc:spChg chg="mod">
          <ac:chgData name="Elizabeth Halsall" userId="b6946fd3-dedf-4d41-a460-25366edbd811" providerId="ADAL" clId="{E65F862E-6A03-4C15-864D-09D8E8EA9492}" dt="2022-01-25T11:21:27.154" v="295" actId="207"/>
          <ac:spMkLst>
            <pc:docMk/>
            <pc:sldMk cId="318597551" sldId="261"/>
            <ac:spMk id="4" creationId="{BEDEEE79-4147-4C27-B097-3A251E802DDE}"/>
          </ac:spMkLst>
        </pc:spChg>
      </pc:sldChg>
      <pc:sldChg chg="del">
        <pc:chgData name="Elizabeth Halsall" userId="b6946fd3-dedf-4d41-a460-25366edbd811" providerId="ADAL" clId="{E65F862E-6A03-4C15-864D-09D8E8EA9492}" dt="2022-01-25T11:22:31.601" v="297" actId="47"/>
        <pc:sldMkLst>
          <pc:docMk/>
          <pc:sldMk cId="3495857974" sldId="262"/>
        </pc:sldMkLst>
      </pc:sldChg>
      <pc:sldChg chg="modSp mod">
        <pc:chgData name="Elizabeth Halsall" userId="b6946fd3-dedf-4d41-a460-25366edbd811" providerId="ADAL" clId="{E65F862E-6A03-4C15-864D-09D8E8EA9492}" dt="2022-01-25T11:23:13.567" v="308" actId="20577"/>
        <pc:sldMkLst>
          <pc:docMk/>
          <pc:sldMk cId="3648224453" sldId="264"/>
        </pc:sldMkLst>
        <pc:spChg chg="mod">
          <ac:chgData name="Elizabeth Halsall" userId="b6946fd3-dedf-4d41-a460-25366edbd811" providerId="ADAL" clId="{E65F862E-6A03-4C15-864D-09D8E8EA9492}" dt="2022-01-25T11:23:13.567" v="308" actId="20577"/>
          <ac:spMkLst>
            <pc:docMk/>
            <pc:sldMk cId="3648224453" sldId="264"/>
            <ac:spMk id="4" creationId="{837CDB7F-440F-45B3-A5E4-97EB8FE03C11}"/>
          </ac:spMkLst>
        </pc:spChg>
      </pc:sldChg>
      <pc:sldChg chg="del">
        <pc:chgData name="Elizabeth Halsall" userId="b6946fd3-dedf-4d41-a460-25366edbd811" providerId="ADAL" clId="{E65F862E-6A03-4C15-864D-09D8E8EA9492}" dt="2022-01-25T11:27:11.410" v="320" actId="47"/>
        <pc:sldMkLst>
          <pc:docMk/>
          <pc:sldMk cId="3744925912" sldId="265"/>
        </pc:sldMkLst>
      </pc:sldChg>
      <pc:sldChg chg="modSp mod">
        <pc:chgData name="Elizabeth Halsall" userId="b6946fd3-dedf-4d41-a460-25366edbd811" providerId="ADAL" clId="{E65F862E-6A03-4C15-864D-09D8E8EA9492}" dt="2022-01-25T11:11:15.722" v="4" actId="207"/>
        <pc:sldMkLst>
          <pc:docMk/>
          <pc:sldMk cId="3006083172" sldId="268"/>
        </pc:sldMkLst>
        <pc:spChg chg="mod">
          <ac:chgData name="Elizabeth Halsall" userId="b6946fd3-dedf-4d41-a460-25366edbd811" providerId="ADAL" clId="{E65F862E-6A03-4C15-864D-09D8E8EA9492}" dt="2022-01-25T11:11:15.722" v="4" actId="207"/>
          <ac:spMkLst>
            <pc:docMk/>
            <pc:sldMk cId="3006083172" sldId="268"/>
            <ac:spMk id="3" creationId="{97F5D146-D3F7-4B94-B94F-25120D75D4A3}"/>
          </ac:spMkLst>
        </pc:spChg>
      </pc:sldChg>
      <pc:sldChg chg="del">
        <pc:chgData name="Elizabeth Halsall" userId="b6946fd3-dedf-4d41-a460-25366edbd811" providerId="ADAL" clId="{E65F862E-6A03-4C15-864D-09D8E8EA9492}" dt="2022-01-25T11:16:07.205" v="261" actId="47"/>
        <pc:sldMkLst>
          <pc:docMk/>
          <pc:sldMk cId="1621038992" sldId="270"/>
        </pc:sldMkLst>
      </pc:sldChg>
      <pc:sldChg chg="delSp del mod">
        <pc:chgData name="Elizabeth Halsall" userId="b6946fd3-dedf-4d41-a460-25366edbd811" providerId="ADAL" clId="{E65F862E-6A03-4C15-864D-09D8E8EA9492}" dt="2022-01-25T11:24:21.331" v="310" actId="47"/>
        <pc:sldMkLst>
          <pc:docMk/>
          <pc:sldMk cId="3396896048" sldId="271"/>
        </pc:sldMkLst>
        <pc:spChg chg="del">
          <ac:chgData name="Elizabeth Halsall" userId="b6946fd3-dedf-4d41-a460-25366edbd811" providerId="ADAL" clId="{E65F862E-6A03-4C15-864D-09D8E8EA9492}" dt="2022-01-25T11:23:35.900" v="309" actId="478"/>
          <ac:spMkLst>
            <pc:docMk/>
            <pc:sldMk cId="3396896048" sldId="271"/>
            <ac:spMk id="2" creationId="{51537EBF-20AD-440E-85F9-7E4B8CFE1263}"/>
          </ac:spMkLst>
        </pc:spChg>
      </pc:sldChg>
      <pc:sldChg chg="addSp delSp modSp mod">
        <pc:chgData name="Elizabeth Halsall" userId="b6946fd3-dedf-4d41-a460-25366edbd811" providerId="ADAL" clId="{E65F862E-6A03-4C15-864D-09D8E8EA9492}" dt="2022-01-25T11:28:04.901" v="321" actId="255"/>
        <pc:sldMkLst>
          <pc:docMk/>
          <pc:sldMk cId="98729620" sldId="273"/>
        </pc:sldMkLst>
        <pc:spChg chg="mod">
          <ac:chgData name="Elizabeth Halsall" userId="b6946fd3-dedf-4d41-a460-25366edbd811" providerId="ADAL" clId="{E65F862E-6A03-4C15-864D-09D8E8EA9492}" dt="2022-01-25T11:12:24.675" v="25" actId="6549"/>
          <ac:spMkLst>
            <pc:docMk/>
            <pc:sldMk cId="98729620" sldId="273"/>
            <ac:spMk id="2" creationId="{3D8983AC-A91B-497A-920F-ACCC4945B052}"/>
          </ac:spMkLst>
        </pc:spChg>
        <pc:spChg chg="mod">
          <ac:chgData name="Elizabeth Halsall" userId="b6946fd3-dedf-4d41-a460-25366edbd811" providerId="ADAL" clId="{E65F862E-6A03-4C15-864D-09D8E8EA9492}" dt="2022-01-25T11:15:59.997" v="260" actId="20577"/>
          <ac:spMkLst>
            <pc:docMk/>
            <pc:sldMk cId="98729620" sldId="273"/>
            <ac:spMk id="10" creationId="{39E9CC67-8A37-4742-A4BB-754AF64E0C31}"/>
          </ac:spMkLst>
        </pc:spChg>
        <pc:spChg chg="del">
          <ac:chgData name="Elizabeth Halsall" userId="b6946fd3-dedf-4d41-a460-25366edbd811" providerId="ADAL" clId="{E65F862E-6A03-4C15-864D-09D8E8EA9492}" dt="2022-01-25T11:12:54.285" v="34" actId="478"/>
          <ac:spMkLst>
            <pc:docMk/>
            <pc:sldMk cId="98729620" sldId="273"/>
            <ac:spMk id="11" creationId="{868AFFF1-10E7-49DD-9B07-A6F819863348}"/>
          </ac:spMkLst>
        </pc:spChg>
        <pc:spChg chg="del">
          <ac:chgData name="Elizabeth Halsall" userId="b6946fd3-dedf-4d41-a460-25366edbd811" providerId="ADAL" clId="{E65F862E-6A03-4C15-864D-09D8E8EA9492}" dt="2022-01-25T11:12:52.071" v="33" actId="478"/>
          <ac:spMkLst>
            <pc:docMk/>
            <pc:sldMk cId="98729620" sldId="273"/>
            <ac:spMk id="12" creationId="{D3E82522-7D55-4539-8CA2-D740C16F3D62}"/>
          </ac:spMkLst>
        </pc:spChg>
        <pc:spChg chg="del">
          <ac:chgData name="Elizabeth Halsall" userId="b6946fd3-dedf-4d41-a460-25366edbd811" providerId="ADAL" clId="{E65F862E-6A03-4C15-864D-09D8E8EA9492}" dt="2022-01-25T11:12:32.038" v="26" actId="478"/>
          <ac:spMkLst>
            <pc:docMk/>
            <pc:sldMk cId="98729620" sldId="273"/>
            <ac:spMk id="13" creationId="{3F8CDEE7-CE9A-4349-8EDD-277437F22B50}"/>
          </ac:spMkLst>
        </pc:spChg>
        <pc:spChg chg="del">
          <ac:chgData name="Elizabeth Halsall" userId="b6946fd3-dedf-4d41-a460-25366edbd811" providerId="ADAL" clId="{E65F862E-6A03-4C15-864D-09D8E8EA9492}" dt="2022-01-25T11:12:41.371" v="29" actId="478"/>
          <ac:spMkLst>
            <pc:docMk/>
            <pc:sldMk cId="98729620" sldId="273"/>
            <ac:spMk id="14" creationId="{B3217A83-013C-4970-8757-38D6264F248B}"/>
          </ac:spMkLst>
        </pc:spChg>
        <pc:spChg chg="del">
          <ac:chgData name="Elizabeth Halsall" userId="b6946fd3-dedf-4d41-a460-25366edbd811" providerId="ADAL" clId="{E65F862E-6A03-4C15-864D-09D8E8EA9492}" dt="2022-01-25T11:12:45.046" v="30" actId="478"/>
          <ac:spMkLst>
            <pc:docMk/>
            <pc:sldMk cId="98729620" sldId="273"/>
            <ac:spMk id="15" creationId="{43225FAA-2497-493C-9F89-6C4F585C4BE1}"/>
          </ac:spMkLst>
        </pc:spChg>
        <pc:spChg chg="del">
          <ac:chgData name="Elizabeth Halsall" userId="b6946fd3-dedf-4d41-a460-25366edbd811" providerId="ADAL" clId="{E65F862E-6A03-4C15-864D-09D8E8EA9492}" dt="2022-01-25T11:12:47.092" v="31" actId="478"/>
          <ac:spMkLst>
            <pc:docMk/>
            <pc:sldMk cId="98729620" sldId="273"/>
            <ac:spMk id="16" creationId="{790F00C6-63F7-4DF1-BF62-E75573E2E833}"/>
          </ac:spMkLst>
        </pc:spChg>
        <pc:spChg chg="del">
          <ac:chgData name="Elizabeth Halsall" userId="b6946fd3-dedf-4d41-a460-25366edbd811" providerId="ADAL" clId="{E65F862E-6A03-4C15-864D-09D8E8EA9492}" dt="2022-01-25T11:12:49.864" v="32" actId="478"/>
          <ac:spMkLst>
            <pc:docMk/>
            <pc:sldMk cId="98729620" sldId="273"/>
            <ac:spMk id="17" creationId="{152D8672-777C-48C3-B0D1-8BC66FB14DDB}"/>
          </ac:spMkLst>
        </pc:spChg>
        <pc:spChg chg="mod">
          <ac:chgData name="Elizabeth Halsall" userId="b6946fd3-dedf-4d41-a460-25366edbd811" providerId="ADAL" clId="{E65F862E-6A03-4C15-864D-09D8E8EA9492}" dt="2022-01-25T11:28:04.901" v="321" actId="255"/>
          <ac:spMkLst>
            <pc:docMk/>
            <pc:sldMk cId="98729620" sldId="273"/>
            <ac:spMk id="18" creationId="{AE6EEA24-751B-405B-BEB5-6640EE13E67E}"/>
          </ac:spMkLst>
        </pc:spChg>
        <pc:picChg chg="add del">
          <ac:chgData name="Elizabeth Halsall" userId="b6946fd3-dedf-4d41-a460-25366edbd811" providerId="ADAL" clId="{E65F862E-6A03-4C15-864D-09D8E8EA9492}" dt="2022-01-25T11:12:36.902" v="28" actId="478"/>
          <ac:picMkLst>
            <pc:docMk/>
            <pc:sldMk cId="98729620" sldId="273"/>
            <ac:picMk id="8" creationId="{2960AAAA-5110-48AC-B069-2D165B791BA1}"/>
          </ac:picMkLst>
        </pc:picChg>
      </pc:sldChg>
      <pc:sldChg chg="modSp mod">
        <pc:chgData name="Elizabeth Halsall" userId="b6946fd3-dedf-4d41-a460-25366edbd811" providerId="ADAL" clId="{E65F862E-6A03-4C15-864D-09D8E8EA9492}" dt="2022-01-25T11:31:11.157" v="496" actId="20577"/>
        <pc:sldMkLst>
          <pc:docMk/>
          <pc:sldMk cId="3006286791" sldId="275"/>
        </pc:sldMkLst>
        <pc:spChg chg="mod">
          <ac:chgData name="Elizabeth Halsall" userId="b6946fd3-dedf-4d41-a460-25366edbd811" providerId="ADAL" clId="{E65F862E-6A03-4C15-864D-09D8E8EA9492}" dt="2022-01-25T11:31:11.157" v="496" actId="20577"/>
          <ac:spMkLst>
            <pc:docMk/>
            <pc:sldMk cId="3006286791" sldId="275"/>
            <ac:spMk id="4" creationId="{837CDB7F-440F-45B3-A5E4-97EB8FE03C11}"/>
          </ac:spMkLst>
        </pc:spChg>
      </pc:sldChg>
      <pc:sldChg chg="delDesignElem">
        <pc:chgData name="Elizabeth Halsall" userId="b6946fd3-dedf-4d41-a460-25366edbd811" providerId="ADAL" clId="{E65F862E-6A03-4C15-864D-09D8E8EA9492}" dt="2022-01-25T11:27:03.659" v="319"/>
        <pc:sldMkLst>
          <pc:docMk/>
          <pc:sldMk cId="3670764149" sldId="276"/>
        </pc:sldMkLst>
      </pc:sldChg>
    </pc:docChg>
  </pc:docChgLst>
  <pc:docChgLst>
    <pc:chgData name="Elizabeth Halsall" userId="S::elizabeth.halsall@newarkshowground.com::b6946fd3-dedf-4d41-a460-25366edbd811" providerId="AD" clId="Web-{2BBC2583-6F95-8FE7-8FBE-4D49E6E5051A}"/>
    <pc:docChg chg="modSld">
      <pc:chgData name="Elizabeth Halsall" userId="S::elizabeth.halsall@newarkshowground.com::b6946fd3-dedf-4d41-a460-25366edbd811" providerId="AD" clId="Web-{2BBC2583-6F95-8FE7-8FBE-4D49E6E5051A}" dt="2022-01-26T10:17:37.486" v="36" actId="20577"/>
      <pc:docMkLst>
        <pc:docMk/>
      </pc:docMkLst>
      <pc:sldChg chg="modSp">
        <pc:chgData name="Elizabeth Halsall" userId="S::elizabeth.halsall@newarkshowground.com::b6946fd3-dedf-4d41-a460-25366edbd811" providerId="AD" clId="Web-{2BBC2583-6F95-8FE7-8FBE-4D49E6E5051A}" dt="2022-01-26T10:17:37.486" v="36" actId="20577"/>
        <pc:sldMkLst>
          <pc:docMk/>
          <pc:sldMk cId="1311048034" sldId="258"/>
        </pc:sldMkLst>
        <pc:spChg chg="mod">
          <ac:chgData name="Elizabeth Halsall" userId="S::elizabeth.halsall@newarkshowground.com::b6946fd3-dedf-4d41-a460-25366edbd811" providerId="AD" clId="Web-{2BBC2583-6F95-8FE7-8FBE-4D49E6E5051A}" dt="2022-01-26T10:17:37.486" v="36" actId="20577"/>
          <ac:spMkLst>
            <pc:docMk/>
            <pc:sldMk cId="1311048034" sldId="258"/>
            <ac:spMk id="3" creationId="{2AFFF680-3F0A-463A-BCE2-AB713C99F663}"/>
          </ac:spMkLst>
        </pc:spChg>
      </pc:sldChg>
      <pc:sldChg chg="modSp">
        <pc:chgData name="Elizabeth Halsall" userId="S::elizabeth.halsall@newarkshowground.com::b6946fd3-dedf-4d41-a460-25366edbd811" providerId="AD" clId="Web-{2BBC2583-6F95-8FE7-8FBE-4D49E6E5051A}" dt="2022-01-26T10:16:22.450" v="19" actId="20577"/>
        <pc:sldMkLst>
          <pc:docMk/>
          <pc:sldMk cId="43825947" sldId="267"/>
        </pc:sldMkLst>
        <pc:spChg chg="mod">
          <ac:chgData name="Elizabeth Halsall" userId="S::elizabeth.halsall@newarkshowground.com::b6946fd3-dedf-4d41-a460-25366edbd811" providerId="AD" clId="Web-{2BBC2583-6F95-8FE7-8FBE-4D49E6E5051A}" dt="2022-01-26T10:16:22.450" v="19" actId="20577"/>
          <ac:spMkLst>
            <pc:docMk/>
            <pc:sldMk cId="43825947" sldId="267"/>
            <ac:spMk id="3" creationId="{0262310E-103F-42D1-AFA2-2467C5295094}"/>
          </ac:spMkLst>
        </pc:spChg>
      </pc:sldChg>
      <pc:sldChg chg="modSp">
        <pc:chgData name="Elizabeth Halsall" userId="S::elizabeth.halsall@newarkshowground.com::b6946fd3-dedf-4d41-a460-25366edbd811" providerId="AD" clId="Web-{2BBC2583-6F95-8FE7-8FBE-4D49E6E5051A}" dt="2022-01-26T10:15:31.431" v="14" actId="20577"/>
        <pc:sldMkLst>
          <pc:docMk/>
          <pc:sldMk cId="3006083172" sldId="268"/>
        </pc:sldMkLst>
        <pc:spChg chg="mod">
          <ac:chgData name="Elizabeth Halsall" userId="S::elizabeth.halsall@newarkshowground.com::b6946fd3-dedf-4d41-a460-25366edbd811" providerId="AD" clId="Web-{2BBC2583-6F95-8FE7-8FBE-4D49E6E5051A}" dt="2022-01-26T10:15:31.431" v="14" actId="20577"/>
          <ac:spMkLst>
            <pc:docMk/>
            <pc:sldMk cId="3006083172" sldId="268"/>
            <ac:spMk id="3" creationId="{97F5D146-D3F7-4B94-B94F-25120D75D4A3}"/>
          </ac:spMkLst>
        </pc:spChg>
      </pc:sldChg>
      <pc:sldChg chg="modSp">
        <pc:chgData name="Elizabeth Halsall" userId="S::elizabeth.halsall@newarkshowground.com::b6946fd3-dedf-4d41-a460-25366edbd811" providerId="AD" clId="Web-{2BBC2583-6F95-8FE7-8FBE-4D49E6E5051A}" dt="2022-01-26T10:17:17.626" v="34" actId="1076"/>
        <pc:sldMkLst>
          <pc:docMk/>
          <pc:sldMk cId="98729620" sldId="273"/>
        </pc:sldMkLst>
        <pc:spChg chg="mod">
          <ac:chgData name="Elizabeth Halsall" userId="S::elizabeth.halsall@newarkshowground.com::b6946fd3-dedf-4d41-a460-25366edbd811" providerId="AD" clId="Web-{2BBC2583-6F95-8FE7-8FBE-4D49E6E5051A}" dt="2022-01-26T10:17:17.626" v="34" actId="1076"/>
          <ac:spMkLst>
            <pc:docMk/>
            <pc:sldMk cId="98729620" sldId="273"/>
            <ac:spMk id="18" creationId="{AE6EEA24-751B-405B-BEB5-6640EE13E67E}"/>
          </ac:spMkLst>
        </pc:spChg>
      </pc:sldChg>
    </pc:docChg>
  </pc:docChgLst>
  <pc:docChgLst>
    <pc:chgData name="Elizabeth Halsall" userId="b6946fd3-dedf-4d41-a460-25366edbd811" providerId="ADAL" clId="{A22D9766-341E-416F-8CC7-D140D0F31577}"/>
    <pc:docChg chg="custSel modSld">
      <pc:chgData name="Elizabeth Halsall" userId="b6946fd3-dedf-4d41-a460-25366edbd811" providerId="ADAL" clId="{A22D9766-341E-416F-8CC7-D140D0F31577}" dt="2022-01-26T12:12:18.604" v="129" actId="13926"/>
      <pc:docMkLst>
        <pc:docMk/>
      </pc:docMkLst>
      <pc:sldChg chg="modSp mod">
        <pc:chgData name="Elizabeth Halsall" userId="b6946fd3-dedf-4d41-a460-25366edbd811" providerId="ADAL" clId="{A22D9766-341E-416F-8CC7-D140D0F31577}" dt="2022-01-26T10:28:14.387" v="123" actId="20577"/>
        <pc:sldMkLst>
          <pc:docMk/>
          <pc:sldMk cId="1430768711" sldId="257"/>
        </pc:sldMkLst>
        <pc:spChg chg="mod">
          <ac:chgData name="Elizabeth Halsall" userId="b6946fd3-dedf-4d41-a460-25366edbd811" providerId="ADAL" clId="{A22D9766-341E-416F-8CC7-D140D0F31577}" dt="2022-01-26T10:28:14.387" v="123" actId="20577"/>
          <ac:spMkLst>
            <pc:docMk/>
            <pc:sldMk cId="1430768711" sldId="257"/>
            <ac:spMk id="4" creationId="{99BE7117-72E2-41D6-9252-5887ECD7CEEF}"/>
          </ac:spMkLst>
        </pc:spChg>
      </pc:sldChg>
      <pc:sldChg chg="modSp mod">
        <pc:chgData name="Elizabeth Halsall" userId="b6946fd3-dedf-4d41-a460-25366edbd811" providerId="ADAL" clId="{A22D9766-341E-416F-8CC7-D140D0F31577}" dt="2022-01-26T11:49:04.957" v="127" actId="20577"/>
        <pc:sldMkLst>
          <pc:docMk/>
          <pc:sldMk cId="1311048034" sldId="258"/>
        </pc:sldMkLst>
        <pc:spChg chg="mod">
          <ac:chgData name="Elizabeth Halsall" userId="b6946fd3-dedf-4d41-a460-25366edbd811" providerId="ADAL" clId="{A22D9766-341E-416F-8CC7-D140D0F31577}" dt="2022-01-26T11:49:04.957" v="127" actId="20577"/>
          <ac:spMkLst>
            <pc:docMk/>
            <pc:sldMk cId="1311048034" sldId="258"/>
            <ac:spMk id="3" creationId="{2AFFF680-3F0A-463A-BCE2-AB713C99F663}"/>
          </ac:spMkLst>
        </pc:spChg>
      </pc:sldChg>
      <pc:sldChg chg="modSp mod">
        <pc:chgData name="Elizabeth Halsall" userId="b6946fd3-dedf-4d41-a460-25366edbd811" providerId="ADAL" clId="{A22D9766-341E-416F-8CC7-D140D0F31577}" dt="2022-01-26T10:20:18.591" v="8" actId="20577"/>
        <pc:sldMkLst>
          <pc:docMk/>
          <pc:sldMk cId="3006083172" sldId="268"/>
        </pc:sldMkLst>
        <pc:spChg chg="mod">
          <ac:chgData name="Elizabeth Halsall" userId="b6946fd3-dedf-4d41-a460-25366edbd811" providerId="ADAL" clId="{A22D9766-341E-416F-8CC7-D140D0F31577}" dt="2022-01-26T10:20:18.591" v="8" actId="20577"/>
          <ac:spMkLst>
            <pc:docMk/>
            <pc:sldMk cId="3006083172" sldId="268"/>
            <ac:spMk id="3" creationId="{97F5D146-D3F7-4B94-B94F-25120D75D4A3}"/>
          </ac:spMkLst>
        </pc:spChg>
      </pc:sldChg>
      <pc:sldChg chg="modSp mod">
        <pc:chgData name="Elizabeth Halsall" userId="b6946fd3-dedf-4d41-a460-25366edbd811" providerId="ADAL" clId="{A22D9766-341E-416F-8CC7-D140D0F31577}" dt="2022-01-26T12:12:18.604" v="129" actId="13926"/>
        <pc:sldMkLst>
          <pc:docMk/>
          <pc:sldMk cId="3996575724" sldId="272"/>
        </pc:sldMkLst>
        <pc:spChg chg="mod">
          <ac:chgData name="Elizabeth Halsall" userId="b6946fd3-dedf-4d41-a460-25366edbd811" providerId="ADAL" clId="{A22D9766-341E-416F-8CC7-D140D0F31577}" dt="2022-01-26T12:12:13.927" v="128" actId="13926"/>
          <ac:spMkLst>
            <pc:docMk/>
            <pc:sldMk cId="3996575724" sldId="272"/>
            <ac:spMk id="3" creationId="{BDC3A202-5D6D-4A28-B1A6-5C08A243CD3E}"/>
          </ac:spMkLst>
        </pc:spChg>
        <pc:spChg chg="mod">
          <ac:chgData name="Elizabeth Halsall" userId="b6946fd3-dedf-4d41-a460-25366edbd811" providerId="ADAL" clId="{A22D9766-341E-416F-8CC7-D140D0F31577}" dt="2022-01-26T12:12:18.604" v="129" actId="13926"/>
          <ac:spMkLst>
            <pc:docMk/>
            <pc:sldMk cId="3996575724" sldId="272"/>
            <ac:spMk id="15" creationId="{401AC6CC-A598-4FFF-9EB5-0D0701EC52EF}"/>
          </ac:spMkLst>
        </pc:spChg>
      </pc:sldChg>
    </pc:docChg>
  </pc:docChgLst>
  <pc:docChgLst>
    <pc:chgData name="Elizabeth Halsall" userId="b6946fd3-dedf-4d41-a460-25366edbd811" providerId="ADAL" clId="{07928B09-A0BE-45FE-8452-6993CB05355D}"/>
    <pc:docChg chg="undo custSel delSld modSld">
      <pc:chgData name="Elizabeth Halsall" userId="b6946fd3-dedf-4d41-a460-25366edbd811" providerId="ADAL" clId="{07928B09-A0BE-45FE-8452-6993CB05355D}" dt="2022-01-15T19:42:32.959" v="1482" actId="27636"/>
      <pc:docMkLst>
        <pc:docMk/>
      </pc:docMkLst>
      <pc:sldChg chg="modSp mod">
        <pc:chgData name="Elizabeth Halsall" userId="b6946fd3-dedf-4d41-a460-25366edbd811" providerId="ADAL" clId="{07928B09-A0BE-45FE-8452-6993CB05355D}" dt="2022-01-15T19:05:43.245" v="525" actId="6549"/>
        <pc:sldMkLst>
          <pc:docMk/>
          <pc:sldMk cId="1311048034" sldId="258"/>
        </pc:sldMkLst>
        <pc:spChg chg="mod">
          <ac:chgData name="Elizabeth Halsall" userId="b6946fd3-dedf-4d41-a460-25366edbd811" providerId="ADAL" clId="{07928B09-A0BE-45FE-8452-6993CB05355D}" dt="2022-01-15T19:05:29.266" v="519" actId="20577"/>
          <ac:spMkLst>
            <pc:docMk/>
            <pc:sldMk cId="1311048034" sldId="258"/>
            <ac:spMk id="3" creationId="{2AFFF680-3F0A-463A-BCE2-AB713C99F663}"/>
          </ac:spMkLst>
        </pc:spChg>
        <pc:spChg chg="mod">
          <ac:chgData name="Elizabeth Halsall" userId="b6946fd3-dedf-4d41-a460-25366edbd811" providerId="ADAL" clId="{07928B09-A0BE-45FE-8452-6993CB05355D}" dt="2022-01-15T19:05:43.245" v="525" actId="6549"/>
          <ac:spMkLst>
            <pc:docMk/>
            <pc:sldMk cId="1311048034" sldId="258"/>
            <ac:spMk id="4" creationId="{033FA72E-5DDC-4CAE-8297-107C203AC8D6}"/>
          </ac:spMkLst>
        </pc:spChg>
      </pc:sldChg>
      <pc:sldChg chg="del">
        <pc:chgData name="Elizabeth Halsall" userId="b6946fd3-dedf-4d41-a460-25366edbd811" providerId="ADAL" clId="{07928B09-A0BE-45FE-8452-6993CB05355D}" dt="2022-01-15T18:17:30.590" v="147" actId="2696"/>
        <pc:sldMkLst>
          <pc:docMk/>
          <pc:sldMk cId="1951508723" sldId="259"/>
        </pc:sldMkLst>
      </pc:sldChg>
      <pc:sldChg chg="addSp delSp modSp mod">
        <pc:chgData name="Elizabeth Halsall" userId="b6946fd3-dedf-4d41-a460-25366edbd811" providerId="ADAL" clId="{07928B09-A0BE-45FE-8452-6993CB05355D}" dt="2022-01-15T19:42:32.959" v="1482" actId="27636"/>
        <pc:sldMkLst>
          <pc:docMk/>
          <pc:sldMk cId="20410475" sldId="260"/>
        </pc:sldMkLst>
        <pc:spChg chg="mod">
          <ac:chgData name="Elizabeth Halsall" userId="b6946fd3-dedf-4d41-a460-25366edbd811" providerId="ADAL" clId="{07928B09-A0BE-45FE-8452-6993CB05355D}" dt="2022-01-15T19:30:53.450" v="832" actId="1076"/>
          <ac:spMkLst>
            <pc:docMk/>
            <pc:sldMk cId="20410475" sldId="260"/>
            <ac:spMk id="2" creationId="{55A1A0BD-CA97-4BD3-B5D5-ECE586E0FE0E}"/>
          </ac:spMkLst>
        </pc:spChg>
        <pc:spChg chg="del mod">
          <ac:chgData name="Elizabeth Halsall" userId="b6946fd3-dedf-4d41-a460-25366edbd811" providerId="ADAL" clId="{07928B09-A0BE-45FE-8452-6993CB05355D}" dt="2022-01-15T19:30:32.230" v="828" actId="478"/>
          <ac:spMkLst>
            <pc:docMk/>
            <pc:sldMk cId="20410475" sldId="260"/>
            <ac:spMk id="3" creationId="{C5DBD293-41C6-4980-9A21-49DAB02DDCAB}"/>
          </ac:spMkLst>
        </pc:spChg>
        <pc:spChg chg="add del mod">
          <ac:chgData name="Elizabeth Halsall" userId="b6946fd3-dedf-4d41-a460-25366edbd811" providerId="ADAL" clId="{07928B09-A0BE-45FE-8452-6993CB05355D}" dt="2022-01-15T19:40:04.099" v="1442" actId="478"/>
          <ac:spMkLst>
            <pc:docMk/>
            <pc:sldMk cId="20410475" sldId="260"/>
            <ac:spMk id="6" creationId="{663DE1E8-BB0E-466A-851B-F529A2B4CEF3}"/>
          </ac:spMkLst>
        </pc:spChg>
        <pc:spChg chg="mod">
          <ac:chgData name="Elizabeth Halsall" userId="b6946fd3-dedf-4d41-a460-25366edbd811" providerId="ADAL" clId="{07928B09-A0BE-45FE-8452-6993CB05355D}" dt="2022-01-15T19:42:32.959" v="1482" actId="27636"/>
          <ac:spMkLst>
            <pc:docMk/>
            <pc:sldMk cId="20410475" sldId="260"/>
            <ac:spMk id="10" creationId="{2689088E-9F4A-4D03-B677-547DD8348BAB}"/>
          </ac:spMkLst>
        </pc:spChg>
        <pc:graphicFrameChg chg="mod modGraphic">
          <ac:chgData name="Elizabeth Halsall" userId="b6946fd3-dedf-4d41-a460-25366edbd811" providerId="ADAL" clId="{07928B09-A0BE-45FE-8452-6993CB05355D}" dt="2022-01-15T19:40:51.155" v="1450" actId="14100"/>
          <ac:graphicFrameMkLst>
            <pc:docMk/>
            <pc:sldMk cId="20410475" sldId="260"/>
            <ac:graphicFrameMk id="4" creationId="{A3AB45A6-4B99-468F-B894-9A7DADF8785E}"/>
          </ac:graphicFrameMkLst>
        </pc:graphicFrameChg>
        <pc:graphicFrameChg chg="add mod modGraphic">
          <ac:chgData name="Elizabeth Halsall" userId="b6946fd3-dedf-4d41-a460-25366edbd811" providerId="ADAL" clId="{07928B09-A0BE-45FE-8452-6993CB05355D}" dt="2022-01-15T19:41:20.154" v="1455" actId="1076"/>
          <ac:graphicFrameMkLst>
            <pc:docMk/>
            <pc:sldMk cId="20410475" sldId="260"/>
            <ac:graphicFrameMk id="5" creationId="{12E1B5F0-26D1-4722-AA41-092165F2D6E7}"/>
          </ac:graphicFrameMkLst>
        </pc:graphicFrameChg>
      </pc:sldChg>
      <pc:sldChg chg="delSp modSp mod">
        <pc:chgData name="Elizabeth Halsall" userId="b6946fd3-dedf-4d41-a460-25366edbd811" providerId="ADAL" clId="{07928B09-A0BE-45FE-8452-6993CB05355D}" dt="2022-01-15T19:23:14.951" v="814" actId="6549"/>
        <pc:sldMkLst>
          <pc:docMk/>
          <pc:sldMk cId="318597551" sldId="261"/>
        </pc:sldMkLst>
        <pc:spChg chg="mod">
          <ac:chgData name="Elizabeth Halsall" userId="b6946fd3-dedf-4d41-a460-25366edbd811" providerId="ADAL" clId="{07928B09-A0BE-45FE-8452-6993CB05355D}" dt="2022-01-15T19:19:00.204" v="707" actId="20577"/>
          <ac:spMkLst>
            <pc:docMk/>
            <pc:sldMk cId="318597551" sldId="261"/>
            <ac:spMk id="3" creationId="{34F93E52-F3DC-45DC-A977-A47FFCAA15B8}"/>
          </ac:spMkLst>
        </pc:spChg>
        <pc:spChg chg="mod">
          <ac:chgData name="Elizabeth Halsall" userId="b6946fd3-dedf-4d41-a460-25366edbd811" providerId="ADAL" clId="{07928B09-A0BE-45FE-8452-6993CB05355D}" dt="2022-01-15T19:23:14.951" v="814" actId="6549"/>
          <ac:spMkLst>
            <pc:docMk/>
            <pc:sldMk cId="318597551" sldId="261"/>
            <ac:spMk id="4" creationId="{BEDEEE79-4147-4C27-B097-3A251E802DDE}"/>
          </ac:spMkLst>
        </pc:spChg>
        <pc:spChg chg="del mod">
          <ac:chgData name="Elizabeth Halsall" userId="b6946fd3-dedf-4d41-a460-25366edbd811" providerId="ADAL" clId="{07928B09-A0BE-45FE-8452-6993CB05355D}" dt="2022-01-15T19:17:18.936" v="653" actId="478"/>
          <ac:spMkLst>
            <pc:docMk/>
            <pc:sldMk cId="318597551" sldId="261"/>
            <ac:spMk id="5" creationId="{BD3A89E0-B1EE-4CEF-A234-CB8341BF1E01}"/>
          </ac:spMkLst>
        </pc:spChg>
      </pc:sldChg>
      <pc:sldChg chg="modSp mod">
        <pc:chgData name="Elizabeth Halsall" userId="b6946fd3-dedf-4d41-a460-25366edbd811" providerId="ADAL" clId="{07928B09-A0BE-45FE-8452-6993CB05355D}" dt="2022-01-15T19:13:20.357" v="647" actId="14100"/>
        <pc:sldMkLst>
          <pc:docMk/>
          <pc:sldMk cId="3648224453" sldId="264"/>
        </pc:sldMkLst>
        <pc:spChg chg="mod">
          <ac:chgData name="Elizabeth Halsall" userId="b6946fd3-dedf-4d41-a460-25366edbd811" providerId="ADAL" clId="{07928B09-A0BE-45FE-8452-6993CB05355D}" dt="2022-01-15T19:09:01.175" v="568" actId="20577"/>
          <ac:spMkLst>
            <pc:docMk/>
            <pc:sldMk cId="3648224453" sldId="264"/>
            <ac:spMk id="3" creationId="{9F59913A-6802-43E6-AEDF-CF6420FACB4E}"/>
          </ac:spMkLst>
        </pc:spChg>
        <pc:spChg chg="mod">
          <ac:chgData name="Elizabeth Halsall" userId="b6946fd3-dedf-4d41-a460-25366edbd811" providerId="ADAL" clId="{07928B09-A0BE-45FE-8452-6993CB05355D}" dt="2022-01-15T19:13:20.357" v="647" actId="14100"/>
          <ac:spMkLst>
            <pc:docMk/>
            <pc:sldMk cId="3648224453" sldId="264"/>
            <ac:spMk id="4" creationId="{837CDB7F-440F-45B3-A5E4-97EB8FE03C11}"/>
          </ac:spMkLst>
        </pc:spChg>
      </pc:sldChg>
      <pc:sldChg chg="modSp mod">
        <pc:chgData name="Elizabeth Halsall" userId="b6946fd3-dedf-4d41-a460-25366edbd811" providerId="ADAL" clId="{07928B09-A0BE-45FE-8452-6993CB05355D}" dt="2022-01-15T18:43:17.116" v="263" actId="6549"/>
        <pc:sldMkLst>
          <pc:docMk/>
          <pc:sldMk cId="3744925912" sldId="265"/>
        </pc:sldMkLst>
        <pc:spChg chg="mod">
          <ac:chgData name="Elizabeth Halsall" userId="b6946fd3-dedf-4d41-a460-25366edbd811" providerId="ADAL" clId="{07928B09-A0BE-45FE-8452-6993CB05355D}" dt="2022-01-15T18:43:17.116" v="263" actId="6549"/>
          <ac:spMkLst>
            <pc:docMk/>
            <pc:sldMk cId="3744925912" sldId="265"/>
            <ac:spMk id="2" creationId="{0738142C-09C4-4200-B2D6-BEE7E5F37581}"/>
          </ac:spMkLst>
        </pc:spChg>
      </pc:sldChg>
      <pc:sldChg chg="del">
        <pc:chgData name="Elizabeth Halsall" userId="b6946fd3-dedf-4d41-a460-25366edbd811" providerId="ADAL" clId="{07928B09-A0BE-45FE-8452-6993CB05355D}" dt="2022-01-15T18:30:41.766" v="257" actId="47"/>
        <pc:sldMkLst>
          <pc:docMk/>
          <pc:sldMk cId="1344266634" sldId="266"/>
        </pc:sldMkLst>
      </pc:sldChg>
      <pc:sldChg chg="modSp mod">
        <pc:chgData name="Elizabeth Halsall" userId="b6946fd3-dedf-4d41-a460-25366edbd811" providerId="ADAL" clId="{07928B09-A0BE-45FE-8452-6993CB05355D}" dt="2022-01-15T18:15:23.193" v="64" actId="20577"/>
        <pc:sldMkLst>
          <pc:docMk/>
          <pc:sldMk cId="3006083172" sldId="268"/>
        </pc:sldMkLst>
        <pc:spChg chg="mod">
          <ac:chgData name="Elizabeth Halsall" userId="b6946fd3-dedf-4d41-a460-25366edbd811" providerId="ADAL" clId="{07928B09-A0BE-45FE-8452-6993CB05355D}" dt="2022-01-15T18:15:23.193" v="64" actId="20577"/>
          <ac:spMkLst>
            <pc:docMk/>
            <pc:sldMk cId="3006083172" sldId="268"/>
            <ac:spMk id="3" creationId="{97F5D146-D3F7-4B94-B94F-25120D75D4A3}"/>
          </ac:spMkLst>
        </pc:spChg>
      </pc:sldChg>
      <pc:sldChg chg="modSp mod">
        <pc:chgData name="Elizabeth Halsall" userId="b6946fd3-dedf-4d41-a460-25366edbd811" providerId="ADAL" clId="{07928B09-A0BE-45FE-8452-6993CB05355D}" dt="2022-01-15T19:03:59.491" v="513" actId="14100"/>
        <pc:sldMkLst>
          <pc:docMk/>
          <pc:sldMk cId="3396896048" sldId="271"/>
        </pc:sldMkLst>
        <pc:spChg chg="mod">
          <ac:chgData name="Elizabeth Halsall" userId="b6946fd3-dedf-4d41-a460-25366edbd811" providerId="ADAL" clId="{07928B09-A0BE-45FE-8452-6993CB05355D}" dt="2022-01-15T19:03:59.491" v="513" actId="14100"/>
          <ac:spMkLst>
            <pc:docMk/>
            <pc:sldMk cId="3396896048" sldId="271"/>
            <ac:spMk id="4" creationId="{837CDB7F-440F-45B3-A5E4-97EB8FE03C11}"/>
          </ac:spMkLst>
        </pc:spChg>
      </pc:sldChg>
      <pc:sldChg chg="modSp mod">
        <pc:chgData name="Elizabeth Halsall" userId="b6946fd3-dedf-4d41-a460-25366edbd811" providerId="ADAL" clId="{07928B09-A0BE-45FE-8452-6993CB05355D}" dt="2022-01-15T18:17:20.526" v="146" actId="13926"/>
        <pc:sldMkLst>
          <pc:docMk/>
          <pc:sldMk cId="3996575724" sldId="272"/>
        </pc:sldMkLst>
        <pc:spChg chg="mod">
          <ac:chgData name="Elizabeth Halsall" userId="b6946fd3-dedf-4d41-a460-25366edbd811" providerId="ADAL" clId="{07928B09-A0BE-45FE-8452-6993CB05355D}" dt="2022-01-15T18:17:20.526" v="146" actId="13926"/>
          <ac:spMkLst>
            <pc:docMk/>
            <pc:sldMk cId="3996575724" sldId="272"/>
            <ac:spMk id="3" creationId="{BDC3A202-5D6D-4A28-B1A6-5C08A243CD3E}"/>
          </ac:spMkLst>
        </pc:spChg>
        <pc:spChg chg="mod">
          <ac:chgData name="Elizabeth Halsall" userId="b6946fd3-dedf-4d41-a460-25366edbd811" providerId="ADAL" clId="{07928B09-A0BE-45FE-8452-6993CB05355D}" dt="2022-01-15T18:12:15.381" v="29" actId="20577"/>
          <ac:spMkLst>
            <pc:docMk/>
            <pc:sldMk cId="3996575724" sldId="272"/>
            <ac:spMk id="12" creationId="{99ED3AA6-F040-41D5-BC12-C61F2A54A72F}"/>
          </ac:spMkLst>
        </pc:spChg>
        <pc:spChg chg="mod">
          <ac:chgData name="Elizabeth Halsall" userId="b6946fd3-dedf-4d41-a460-25366edbd811" providerId="ADAL" clId="{07928B09-A0BE-45FE-8452-6993CB05355D}" dt="2022-01-15T18:16:46.245" v="144" actId="20577"/>
          <ac:spMkLst>
            <pc:docMk/>
            <pc:sldMk cId="3996575724" sldId="272"/>
            <ac:spMk id="14" creationId="{5A3A2C39-EE3B-4907-8FBA-F6C9BF7EBBEC}"/>
          </ac:spMkLst>
        </pc:spChg>
        <pc:spChg chg="mod">
          <ac:chgData name="Elizabeth Halsall" userId="b6946fd3-dedf-4d41-a460-25366edbd811" providerId="ADAL" clId="{07928B09-A0BE-45FE-8452-6993CB05355D}" dt="2022-01-15T18:17:11.686" v="145" actId="13926"/>
          <ac:spMkLst>
            <pc:docMk/>
            <pc:sldMk cId="3996575724" sldId="272"/>
            <ac:spMk id="15" creationId="{401AC6CC-A598-4FFF-9EB5-0D0701EC52E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6629F-E10C-4216-AD98-45D64E449F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EA6E270-BD22-4D2E-B6C9-BE35E3D6C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C9C6D2E-63C6-4D42-BC7A-51A784CA8020}"/>
              </a:ext>
            </a:extLst>
          </p:cNvPr>
          <p:cNvSpPr>
            <a:spLocks noGrp="1"/>
          </p:cNvSpPr>
          <p:nvPr>
            <p:ph type="dt" sz="half" idx="10"/>
          </p:nvPr>
        </p:nvSpPr>
        <p:spPr/>
        <p:txBody>
          <a:bodyPr/>
          <a:lstStyle/>
          <a:p>
            <a:fld id="{02752D7C-10CB-4041-B6D9-EF3C37B6F873}" type="datetimeFigureOut">
              <a:rPr lang="en-GB" smtClean="0"/>
              <a:t>26/01/2022</a:t>
            </a:fld>
            <a:endParaRPr lang="en-GB"/>
          </a:p>
        </p:txBody>
      </p:sp>
      <p:sp>
        <p:nvSpPr>
          <p:cNvPr id="5" name="Footer Placeholder 4">
            <a:extLst>
              <a:ext uri="{FF2B5EF4-FFF2-40B4-BE49-F238E27FC236}">
                <a16:creationId xmlns:a16="http://schemas.microsoft.com/office/drawing/2014/main" id="{6A75CA45-676C-4D2E-823E-84061F84A2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030B21-4576-443F-AF06-CD49392072B5}"/>
              </a:ext>
            </a:extLst>
          </p:cNvPr>
          <p:cNvSpPr>
            <a:spLocks noGrp="1"/>
          </p:cNvSpPr>
          <p:nvPr>
            <p:ph type="sldNum" sz="quarter" idx="12"/>
          </p:nvPr>
        </p:nvSpPr>
        <p:spPr/>
        <p:txBody>
          <a:bodyPr/>
          <a:lstStyle/>
          <a:p>
            <a:fld id="{D7E56E7A-D363-4FE5-8283-BE79291436B0}" type="slidenum">
              <a:rPr lang="en-GB" smtClean="0"/>
              <a:t>‹#›</a:t>
            </a:fld>
            <a:endParaRPr lang="en-GB"/>
          </a:p>
        </p:txBody>
      </p:sp>
    </p:spTree>
    <p:extLst>
      <p:ext uri="{BB962C8B-B14F-4D97-AF65-F5344CB8AC3E}">
        <p14:creationId xmlns:p14="http://schemas.microsoft.com/office/powerpoint/2010/main" val="1129292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FFB4F-AB06-4FCA-B4CE-897DD3CC1AD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6F8976D-BAA3-44E0-A671-DEC45020FF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9FFC86-1B4D-4F95-AA89-1A113FA93FF1}"/>
              </a:ext>
            </a:extLst>
          </p:cNvPr>
          <p:cNvSpPr>
            <a:spLocks noGrp="1"/>
          </p:cNvSpPr>
          <p:nvPr>
            <p:ph type="dt" sz="half" idx="10"/>
          </p:nvPr>
        </p:nvSpPr>
        <p:spPr/>
        <p:txBody>
          <a:bodyPr/>
          <a:lstStyle/>
          <a:p>
            <a:fld id="{02752D7C-10CB-4041-B6D9-EF3C37B6F873}" type="datetimeFigureOut">
              <a:rPr lang="en-GB" smtClean="0"/>
              <a:t>26/01/2022</a:t>
            </a:fld>
            <a:endParaRPr lang="en-GB"/>
          </a:p>
        </p:txBody>
      </p:sp>
      <p:sp>
        <p:nvSpPr>
          <p:cNvPr id="5" name="Footer Placeholder 4">
            <a:extLst>
              <a:ext uri="{FF2B5EF4-FFF2-40B4-BE49-F238E27FC236}">
                <a16:creationId xmlns:a16="http://schemas.microsoft.com/office/drawing/2014/main" id="{D3B649A0-B364-43A6-9F89-8C1E803D76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0DA760-DF12-48C9-B13F-C9512D82C92A}"/>
              </a:ext>
            </a:extLst>
          </p:cNvPr>
          <p:cNvSpPr>
            <a:spLocks noGrp="1"/>
          </p:cNvSpPr>
          <p:nvPr>
            <p:ph type="sldNum" sz="quarter" idx="12"/>
          </p:nvPr>
        </p:nvSpPr>
        <p:spPr/>
        <p:txBody>
          <a:bodyPr/>
          <a:lstStyle/>
          <a:p>
            <a:fld id="{D7E56E7A-D363-4FE5-8283-BE79291436B0}" type="slidenum">
              <a:rPr lang="en-GB" smtClean="0"/>
              <a:t>‹#›</a:t>
            </a:fld>
            <a:endParaRPr lang="en-GB"/>
          </a:p>
        </p:txBody>
      </p:sp>
    </p:spTree>
    <p:extLst>
      <p:ext uri="{BB962C8B-B14F-4D97-AF65-F5344CB8AC3E}">
        <p14:creationId xmlns:p14="http://schemas.microsoft.com/office/powerpoint/2010/main" val="137221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D0ABBA-5B16-4D1E-ADF5-BC79E1CF56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D9C519-76E2-45C1-9359-C907EF1204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E53C99-D3FF-4175-94E2-B350ED454996}"/>
              </a:ext>
            </a:extLst>
          </p:cNvPr>
          <p:cNvSpPr>
            <a:spLocks noGrp="1"/>
          </p:cNvSpPr>
          <p:nvPr>
            <p:ph type="dt" sz="half" idx="10"/>
          </p:nvPr>
        </p:nvSpPr>
        <p:spPr/>
        <p:txBody>
          <a:bodyPr/>
          <a:lstStyle/>
          <a:p>
            <a:fld id="{02752D7C-10CB-4041-B6D9-EF3C37B6F873}" type="datetimeFigureOut">
              <a:rPr lang="en-GB" smtClean="0"/>
              <a:t>26/01/2022</a:t>
            </a:fld>
            <a:endParaRPr lang="en-GB"/>
          </a:p>
        </p:txBody>
      </p:sp>
      <p:sp>
        <p:nvSpPr>
          <p:cNvPr id="5" name="Footer Placeholder 4">
            <a:extLst>
              <a:ext uri="{FF2B5EF4-FFF2-40B4-BE49-F238E27FC236}">
                <a16:creationId xmlns:a16="http://schemas.microsoft.com/office/drawing/2014/main" id="{E986A988-5648-4915-8105-1BB600A5C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68A986-4888-4EB1-84ED-4D03BE18F9B2}"/>
              </a:ext>
            </a:extLst>
          </p:cNvPr>
          <p:cNvSpPr>
            <a:spLocks noGrp="1"/>
          </p:cNvSpPr>
          <p:nvPr>
            <p:ph type="sldNum" sz="quarter" idx="12"/>
          </p:nvPr>
        </p:nvSpPr>
        <p:spPr/>
        <p:txBody>
          <a:bodyPr/>
          <a:lstStyle/>
          <a:p>
            <a:fld id="{D7E56E7A-D363-4FE5-8283-BE79291436B0}" type="slidenum">
              <a:rPr lang="en-GB" smtClean="0"/>
              <a:t>‹#›</a:t>
            </a:fld>
            <a:endParaRPr lang="en-GB"/>
          </a:p>
        </p:txBody>
      </p:sp>
    </p:spTree>
    <p:extLst>
      <p:ext uri="{BB962C8B-B14F-4D97-AF65-F5344CB8AC3E}">
        <p14:creationId xmlns:p14="http://schemas.microsoft.com/office/powerpoint/2010/main" val="283851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03DE-1FE9-43AD-8524-F30B63F5BC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3E8C42-7B9B-48D7-87A6-857D8FCC55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A20087-DE40-4A94-9379-A7E145150DE3}"/>
              </a:ext>
            </a:extLst>
          </p:cNvPr>
          <p:cNvSpPr>
            <a:spLocks noGrp="1"/>
          </p:cNvSpPr>
          <p:nvPr>
            <p:ph type="dt" sz="half" idx="10"/>
          </p:nvPr>
        </p:nvSpPr>
        <p:spPr/>
        <p:txBody>
          <a:bodyPr/>
          <a:lstStyle/>
          <a:p>
            <a:fld id="{02752D7C-10CB-4041-B6D9-EF3C37B6F873}" type="datetimeFigureOut">
              <a:rPr lang="en-GB" smtClean="0"/>
              <a:t>26/01/2022</a:t>
            </a:fld>
            <a:endParaRPr lang="en-GB"/>
          </a:p>
        </p:txBody>
      </p:sp>
      <p:sp>
        <p:nvSpPr>
          <p:cNvPr id="5" name="Footer Placeholder 4">
            <a:extLst>
              <a:ext uri="{FF2B5EF4-FFF2-40B4-BE49-F238E27FC236}">
                <a16:creationId xmlns:a16="http://schemas.microsoft.com/office/drawing/2014/main" id="{7C00C8C0-400D-4801-B379-9C5DD6D395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F71EF-D907-4BF7-9738-336433AD5293}"/>
              </a:ext>
            </a:extLst>
          </p:cNvPr>
          <p:cNvSpPr>
            <a:spLocks noGrp="1"/>
          </p:cNvSpPr>
          <p:nvPr>
            <p:ph type="sldNum" sz="quarter" idx="12"/>
          </p:nvPr>
        </p:nvSpPr>
        <p:spPr/>
        <p:txBody>
          <a:bodyPr/>
          <a:lstStyle/>
          <a:p>
            <a:fld id="{D7E56E7A-D363-4FE5-8283-BE79291436B0}" type="slidenum">
              <a:rPr lang="en-GB" smtClean="0"/>
              <a:t>‹#›</a:t>
            </a:fld>
            <a:endParaRPr lang="en-GB"/>
          </a:p>
        </p:txBody>
      </p:sp>
    </p:spTree>
    <p:extLst>
      <p:ext uri="{BB962C8B-B14F-4D97-AF65-F5344CB8AC3E}">
        <p14:creationId xmlns:p14="http://schemas.microsoft.com/office/powerpoint/2010/main" val="371135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3EC6-1438-4235-AEE9-A694B5C86E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4C1DA20-038D-416F-BBBF-C6EFBCDC5B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CADEC3-B83B-46D4-9606-108ED474A651}"/>
              </a:ext>
            </a:extLst>
          </p:cNvPr>
          <p:cNvSpPr>
            <a:spLocks noGrp="1"/>
          </p:cNvSpPr>
          <p:nvPr>
            <p:ph type="dt" sz="half" idx="10"/>
          </p:nvPr>
        </p:nvSpPr>
        <p:spPr/>
        <p:txBody>
          <a:bodyPr/>
          <a:lstStyle/>
          <a:p>
            <a:fld id="{02752D7C-10CB-4041-B6D9-EF3C37B6F873}" type="datetimeFigureOut">
              <a:rPr lang="en-GB" smtClean="0"/>
              <a:t>26/01/2022</a:t>
            </a:fld>
            <a:endParaRPr lang="en-GB"/>
          </a:p>
        </p:txBody>
      </p:sp>
      <p:sp>
        <p:nvSpPr>
          <p:cNvPr id="5" name="Footer Placeholder 4">
            <a:extLst>
              <a:ext uri="{FF2B5EF4-FFF2-40B4-BE49-F238E27FC236}">
                <a16:creationId xmlns:a16="http://schemas.microsoft.com/office/drawing/2014/main" id="{46A50288-E8A4-4FE2-8941-1939371578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1504B6-34C3-457E-8151-8299432B883A}"/>
              </a:ext>
            </a:extLst>
          </p:cNvPr>
          <p:cNvSpPr>
            <a:spLocks noGrp="1"/>
          </p:cNvSpPr>
          <p:nvPr>
            <p:ph type="sldNum" sz="quarter" idx="12"/>
          </p:nvPr>
        </p:nvSpPr>
        <p:spPr/>
        <p:txBody>
          <a:bodyPr/>
          <a:lstStyle/>
          <a:p>
            <a:fld id="{D7E56E7A-D363-4FE5-8283-BE79291436B0}" type="slidenum">
              <a:rPr lang="en-GB" smtClean="0"/>
              <a:t>‹#›</a:t>
            </a:fld>
            <a:endParaRPr lang="en-GB"/>
          </a:p>
        </p:txBody>
      </p:sp>
    </p:spTree>
    <p:extLst>
      <p:ext uri="{BB962C8B-B14F-4D97-AF65-F5344CB8AC3E}">
        <p14:creationId xmlns:p14="http://schemas.microsoft.com/office/powerpoint/2010/main" val="396594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0C971-58FD-4B1D-BF5A-A6F94B1371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4FE8A-1E6E-4E97-82F4-D8EA6F3765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FD7F82-8A12-455E-9058-C65EFF89E5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79C34A-1DC2-44A6-9C1A-713CB50C20A7}"/>
              </a:ext>
            </a:extLst>
          </p:cNvPr>
          <p:cNvSpPr>
            <a:spLocks noGrp="1"/>
          </p:cNvSpPr>
          <p:nvPr>
            <p:ph type="dt" sz="half" idx="10"/>
          </p:nvPr>
        </p:nvSpPr>
        <p:spPr/>
        <p:txBody>
          <a:bodyPr/>
          <a:lstStyle/>
          <a:p>
            <a:fld id="{02752D7C-10CB-4041-B6D9-EF3C37B6F873}" type="datetimeFigureOut">
              <a:rPr lang="en-GB" smtClean="0"/>
              <a:t>26/01/2022</a:t>
            </a:fld>
            <a:endParaRPr lang="en-GB"/>
          </a:p>
        </p:txBody>
      </p:sp>
      <p:sp>
        <p:nvSpPr>
          <p:cNvPr id="6" name="Footer Placeholder 5">
            <a:extLst>
              <a:ext uri="{FF2B5EF4-FFF2-40B4-BE49-F238E27FC236}">
                <a16:creationId xmlns:a16="http://schemas.microsoft.com/office/drawing/2014/main" id="{2F95D7EA-9DE9-4456-87CA-87836B9F73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22D74C-5764-4471-A7F8-8F1FD37A187F}"/>
              </a:ext>
            </a:extLst>
          </p:cNvPr>
          <p:cNvSpPr>
            <a:spLocks noGrp="1"/>
          </p:cNvSpPr>
          <p:nvPr>
            <p:ph type="sldNum" sz="quarter" idx="12"/>
          </p:nvPr>
        </p:nvSpPr>
        <p:spPr/>
        <p:txBody>
          <a:bodyPr/>
          <a:lstStyle/>
          <a:p>
            <a:fld id="{D7E56E7A-D363-4FE5-8283-BE79291436B0}" type="slidenum">
              <a:rPr lang="en-GB" smtClean="0"/>
              <a:t>‹#›</a:t>
            </a:fld>
            <a:endParaRPr lang="en-GB"/>
          </a:p>
        </p:txBody>
      </p:sp>
    </p:spTree>
    <p:extLst>
      <p:ext uri="{BB962C8B-B14F-4D97-AF65-F5344CB8AC3E}">
        <p14:creationId xmlns:p14="http://schemas.microsoft.com/office/powerpoint/2010/main" val="128079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D79E-4370-4674-9500-6EBD106D76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F2D20E-07ED-47A1-B35C-1C11C9032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AC2C07-41AA-4FAB-B1A2-C76816663D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04BA4D-1007-49F5-B3C2-07DCF0EFC7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281D0F-6A4D-4B9D-934C-2AD7686F7C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CCEC29F-FFE9-4851-9ADF-DAF0F209A053}"/>
              </a:ext>
            </a:extLst>
          </p:cNvPr>
          <p:cNvSpPr>
            <a:spLocks noGrp="1"/>
          </p:cNvSpPr>
          <p:nvPr>
            <p:ph type="dt" sz="half" idx="10"/>
          </p:nvPr>
        </p:nvSpPr>
        <p:spPr/>
        <p:txBody>
          <a:bodyPr/>
          <a:lstStyle/>
          <a:p>
            <a:fld id="{02752D7C-10CB-4041-B6D9-EF3C37B6F873}" type="datetimeFigureOut">
              <a:rPr lang="en-GB" smtClean="0"/>
              <a:t>26/01/2022</a:t>
            </a:fld>
            <a:endParaRPr lang="en-GB"/>
          </a:p>
        </p:txBody>
      </p:sp>
      <p:sp>
        <p:nvSpPr>
          <p:cNvPr id="8" name="Footer Placeholder 7">
            <a:extLst>
              <a:ext uri="{FF2B5EF4-FFF2-40B4-BE49-F238E27FC236}">
                <a16:creationId xmlns:a16="http://schemas.microsoft.com/office/drawing/2014/main" id="{9428F510-67AA-4B1F-91D5-117D41357A1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26CF4FA-B685-4537-85A0-32ECCADD7B1E}"/>
              </a:ext>
            </a:extLst>
          </p:cNvPr>
          <p:cNvSpPr>
            <a:spLocks noGrp="1"/>
          </p:cNvSpPr>
          <p:nvPr>
            <p:ph type="sldNum" sz="quarter" idx="12"/>
          </p:nvPr>
        </p:nvSpPr>
        <p:spPr/>
        <p:txBody>
          <a:bodyPr/>
          <a:lstStyle/>
          <a:p>
            <a:fld id="{D7E56E7A-D363-4FE5-8283-BE79291436B0}" type="slidenum">
              <a:rPr lang="en-GB" smtClean="0"/>
              <a:t>‹#›</a:t>
            </a:fld>
            <a:endParaRPr lang="en-GB"/>
          </a:p>
        </p:txBody>
      </p:sp>
    </p:spTree>
    <p:extLst>
      <p:ext uri="{BB962C8B-B14F-4D97-AF65-F5344CB8AC3E}">
        <p14:creationId xmlns:p14="http://schemas.microsoft.com/office/powerpoint/2010/main" val="261792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4B76-A7E0-414F-A3ED-B6D9C46F647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8DD10A-8B9E-4CBB-9565-8487066EA649}"/>
              </a:ext>
            </a:extLst>
          </p:cNvPr>
          <p:cNvSpPr>
            <a:spLocks noGrp="1"/>
          </p:cNvSpPr>
          <p:nvPr>
            <p:ph type="dt" sz="half" idx="10"/>
          </p:nvPr>
        </p:nvSpPr>
        <p:spPr/>
        <p:txBody>
          <a:bodyPr/>
          <a:lstStyle/>
          <a:p>
            <a:fld id="{02752D7C-10CB-4041-B6D9-EF3C37B6F873}" type="datetimeFigureOut">
              <a:rPr lang="en-GB" smtClean="0"/>
              <a:t>26/01/2022</a:t>
            </a:fld>
            <a:endParaRPr lang="en-GB"/>
          </a:p>
        </p:txBody>
      </p:sp>
      <p:sp>
        <p:nvSpPr>
          <p:cNvPr id="4" name="Footer Placeholder 3">
            <a:extLst>
              <a:ext uri="{FF2B5EF4-FFF2-40B4-BE49-F238E27FC236}">
                <a16:creationId xmlns:a16="http://schemas.microsoft.com/office/drawing/2014/main" id="{DC6E8DF4-CFDE-43F5-876A-E3BE8FE43E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E1D76C-2E2E-4165-843C-A53AA23483DD}"/>
              </a:ext>
            </a:extLst>
          </p:cNvPr>
          <p:cNvSpPr>
            <a:spLocks noGrp="1"/>
          </p:cNvSpPr>
          <p:nvPr>
            <p:ph type="sldNum" sz="quarter" idx="12"/>
          </p:nvPr>
        </p:nvSpPr>
        <p:spPr/>
        <p:txBody>
          <a:bodyPr/>
          <a:lstStyle/>
          <a:p>
            <a:fld id="{D7E56E7A-D363-4FE5-8283-BE79291436B0}" type="slidenum">
              <a:rPr lang="en-GB" smtClean="0"/>
              <a:t>‹#›</a:t>
            </a:fld>
            <a:endParaRPr lang="en-GB"/>
          </a:p>
        </p:txBody>
      </p:sp>
    </p:spTree>
    <p:extLst>
      <p:ext uri="{BB962C8B-B14F-4D97-AF65-F5344CB8AC3E}">
        <p14:creationId xmlns:p14="http://schemas.microsoft.com/office/powerpoint/2010/main" val="1811738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1CD334-8D32-476E-94B0-6944451A2232}"/>
              </a:ext>
            </a:extLst>
          </p:cNvPr>
          <p:cNvSpPr>
            <a:spLocks noGrp="1"/>
          </p:cNvSpPr>
          <p:nvPr>
            <p:ph type="dt" sz="half" idx="10"/>
          </p:nvPr>
        </p:nvSpPr>
        <p:spPr/>
        <p:txBody>
          <a:bodyPr/>
          <a:lstStyle/>
          <a:p>
            <a:fld id="{02752D7C-10CB-4041-B6D9-EF3C37B6F873}" type="datetimeFigureOut">
              <a:rPr lang="en-GB" smtClean="0"/>
              <a:t>26/01/2022</a:t>
            </a:fld>
            <a:endParaRPr lang="en-GB"/>
          </a:p>
        </p:txBody>
      </p:sp>
      <p:sp>
        <p:nvSpPr>
          <p:cNvPr id="3" name="Footer Placeholder 2">
            <a:extLst>
              <a:ext uri="{FF2B5EF4-FFF2-40B4-BE49-F238E27FC236}">
                <a16:creationId xmlns:a16="http://schemas.microsoft.com/office/drawing/2014/main" id="{9F534ED2-F8E4-455B-A437-4525FB58E77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79A6EF-99F4-490F-A652-235F6F63261D}"/>
              </a:ext>
            </a:extLst>
          </p:cNvPr>
          <p:cNvSpPr>
            <a:spLocks noGrp="1"/>
          </p:cNvSpPr>
          <p:nvPr>
            <p:ph type="sldNum" sz="quarter" idx="12"/>
          </p:nvPr>
        </p:nvSpPr>
        <p:spPr/>
        <p:txBody>
          <a:bodyPr/>
          <a:lstStyle/>
          <a:p>
            <a:fld id="{D7E56E7A-D363-4FE5-8283-BE79291436B0}" type="slidenum">
              <a:rPr lang="en-GB" smtClean="0"/>
              <a:t>‹#›</a:t>
            </a:fld>
            <a:endParaRPr lang="en-GB"/>
          </a:p>
        </p:txBody>
      </p:sp>
    </p:spTree>
    <p:extLst>
      <p:ext uri="{BB962C8B-B14F-4D97-AF65-F5344CB8AC3E}">
        <p14:creationId xmlns:p14="http://schemas.microsoft.com/office/powerpoint/2010/main" val="3221054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EF441-C727-4B9F-B768-DE3CD62139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C1CB04-89D5-4528-BED9-00C8B1037A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B1B1A3-2C0F-4A5F-8A07-801C9C319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64EC0-FD0A-4DCE-90D3-011DFA1A7176}"/>
              </a:ext>
            </a:extLst>
          </p:cNvPr>
          <p:cNvSpPr>
            <a:spLocks noGrp="1"/>
          </p:cNvSpPr>
          <p:nvPr>
            <p:ph type="dt" sz="half" idx="10"/>
          </p:nvPr>
        </p:nvSpPr>
        <p:spPr/>
        <p:txBody>
          <a:bodyPr/>
          <a:lstStyle/>
          <a:p>
            <a:fld id="{02752D7C-10CB-4041-B6D9-EF3C37B6F873}" type="datetimeFigureOut">
              <a:rPr lang="en-GB" smtClean="0"/>
              <a:t>26/01/2022</a:t>
            </a:fld>
            <a:endParaRPr lang="en-GB"/>
          </a:p>
        </p:txBody>
      </p:sp>
      <p:sp>
        <p:nvSpPr>
          <p:cNvPr id="6" name="Footer Placeholder 5">
            <a:extLst>
              <a:ext uri="{FF2B5EF4-FFF2-40B4-BE49-F238E27FC236}">
                <a16:creationId xmlns:a16="http://schemas.microsoft.com/office/drawing/2014/main" id="{C1C3218E-CB73-4422-ACE7-B5BCDAAE3A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80379A-6D7C-422D-A5FD-A5E4EA15DAD3}"/>
              </a:ext>
            </a:extLst>
          </p:cNvPr>
          <p:cNvSpPr>
            <a:spLocks noGrp="1"/>
          </p:cNvSpPr>
          <p:nvPr>
            <p:ph type="sldNum" sz="quarter" idx="12"/>
          </p:nvPr>
        </p:nvSpPr>
        <p:spPr/>
        <p:txBody>
          <a:bodyPr/>
          <a:lstStyle/>
          <a:p>
            <a:fld id="{D7E56E7A-D363-4FE5-8283-BE79291436B0}" type="slidenum">
              <a:rPr lang="en-GB" smtClean="0"/>
              <a:t>‹#›</a:t>
            </a:fld>
            <a:endParaRPr lang="en-GB"/>
          </a:p>
        </p:txBody>
      </p:sp>
    </p:spTree>
    <p:extLst>
      <p:ext uri="{BB962C8B-B14F-4D97-AF65-F5344CB8AC3E}">
        <p14:creationId xmlns:p14="http://schemas.microsoft.com/office/powerpoint/2010/main" val="3737719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B0D4-14A1-4514-891C-9B41624F8A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0EBD0E-2861-4610-8A13-522D843632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BFEBCA0-E13A-4ED6-A4B7-329162D816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C323E2-4EA1-47BB-81E4-76AE196362A9}"/>
              </a:ext>
            </a:extLst>
          </p:cNvPr>
          <p:cNvSpPr>
            <a:spLocks noGrp="1"/>
          </p:cNvSpPr>
          <p:nvPr>
            <p:ph type="dt" sz="half" idx="10"/>
          </p:nvPr>
        </p:nvSpPr>
        <p:spPr/>
        <p:txBody>
          <a:bodyPr/>
          <a:lstStyle/>
          <a:p>
            <a:fld id="{02752D7C-10CB-4041-B6D9-EF3C37B6F873}" type="datetimeFigureOut">
              <a:rPr lang="en-GB" smtClean="0"/>
              <a:t>26/01/2022</a:t>
            </a:fld>
            <a:endParaRPr lang="en-GB"/>
          </a:p>
        </p:txBody>
      </p:sp>
      <p:sp>
        <p:nvSpPr>
          <p:cNvPr id="6" name="Footer Placeholder 5">
            <a:extLst>
              <a:ext uri="{FF2B5EF4-FFF2-40B4-BE49-F238E27FC236}">
                <a16:creationId xmlns:a16="http://schemas.microsoft.com/office/drawing/2014/main" id="{4453DB05-6A7A-4250-9E4C-2959062992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C91B3F-ABF6-4271-9C21-EC37C24EE5E2}"/>
              </a:ext>
            </a:extLst>
          </p:cNvPr>
          <p:cNvSpPr>
            <a:spLocks noGrp="1"/>
          </p:cNvSpPr>
          <p:nvPr>
            <p:ph type="sldNum" sz="quarter" idx="12"/>
          </p:nvPr>
        </p:nvSpPr>
        <p:spPr/>
        <p:txBody>
          <a:bodyPr/>
          <a:lstStyle/>
          <a:p>
            <a:fld id="{D7E56E7A-D363-4FE5-8283-BE79291436B0}" type="slidenum">
              <a:rPr lang="en-GB" smtClean="0"/>
              <a:t>‹#›</a:t>
            </a:fld>
            <a:endParaRPr lang="en-GB"/>
          </a:p>
        </p:txBody>
      </p:sp>
    </p:spTree>
    <p:extLst>
      <p:ext uri="{BB962C8B-B14F-4D97-AF65-F5344CB8AC3E}">
        <p14:creationId xmlns:p14="http://schemas.microsoft.com/office/powerpoint/2010/main" val="264325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EEC17C-53FD-44A9-9B6F-991A65A15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3C28CC-D195-4F49-9914-B30471989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A37029-F818-4AC2-935A-AEF8598B56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52D7C-10CB-4041-B6D9-EF3C37B6F873}" type="datetimeFigureOut">
              <a:rPr lang="en-GB" smtClean="0"/>
              <a:t>26/01/2022</a:t>
            </a:fld>
            <a:endParaRPr lang="en-GB"/>
          </a:p>
        </p:txBody>
      </p:sp>
      <p:sp>
        <p:nvSpPr>
          <p:cNvPr id="5" name="Footer Placeholder 4">
            <a:extLst>
              <a:ext uri="{FF2B5EF4-FFF2-40B4-BE49-F238E27FC236}">
                <a16:creationId xmlns:a16="http://schemas.microsoft.com/office/drawing/2014/main" id="{D3252E88-4E5F-473D-9380-C494787AF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F99FE10-E131-4AF6-94F3-AEE4A2ACEF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56E7A-D363-4FE5-8283-BE79291436B0}" type="slidenum">
              <a:rPr lang="en-GB" smtClean="0"/>
              <a:t>‹#›</a:t>
            </a:fld>
            <a:endParaRPr lang="en-GB"/>
          </a:p>
        </p:txBody>
      </p:sp>
    </p:spTree>
    <p:extLst>
      <p:ext uri="{BB962C8B-B14F-4D97-AF65-F5344CB8AC3E}">
        <p14:creationId xmlns:p14="http://schemas.microsoft.com/office/powerpoint/2010/main" val="3095131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hyperlink" Target="mailto:Francesca.hayes@newarkshowground.com" TargetMode="External"/><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hyperlink" Target="http://www.nottinghamshirecountyshow.com/membership/" TargetMode="External"/><Relationship Id="rId4" Type="http://schemas.openxmlformats.org/officeDocument/2006/relationships/hyperlink" Target="mailto:elizabeth.halsall@newarkshowground.co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commons.wikimedia.org/wiki/File:Blue_computer_icon.svg" TargetMode="External"/><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en.wikipedia.org/wiki/File:Facebook_Home_logo_old.svg"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hse.gov.uk/simple-health-safety/risk/"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F5D146-D3F7-4B94-B94F-25120D75D4A3}"/>
              </a:ext>
            </a:extLst>
          </p:cNvPr>
          <p:cNvSpPr>
            <a:spLocks noGrp="1"/>
          </p:cNvSpPr>
          <p:nvPr>
            <p:ph idx="1"/>
          </p:nvPr>
        </p:nvSpPr>
        <p:spPr>
          <a:xfrm>
            <a:off x="6046940" y="1473513"/>
            <a:ext cx="5563423" cy="4548212"/>
          </a:xfrm>
          <a:ln w="76200">
            <a:noFill/>
          </a:ln>
        </p:spPr>
        <p:txBody>
          <a:bodyPr vert="horz" lIns="91440" tIns="45720" rIns="91440" bIns="45720" rtlCol="0" anchor="t">
            <a:normAutofit/>
          </a:bodyPr>
          <a:lstStyle/>
          <a:p>
            <a:pPr marL="0" indent="0" algn="ctr">
              <a:buNone/>
            </a:pPr>
            <a:endParaRPr lang="en-GB" sz="4800" dirty="0">
              <a:latin typeface="Trebuchet MS" panose="020B0603020202020204" pitchFamily="34" charset="0"/>
            </a:endParaRPr>
          </a:p>
          <a:p>
            <a:pPr marL="0" indent="0" algn="ctr">
              <a:buNone/>
            </a:pPr>
            <a:r>
              <a:rPr lang="en-GB" sz="4800" dirty="0">
                <a:solidFill>
                  <a:schemeClr val="accent6">
                    <a:lumMod val="75000"/>
                  </a:schemeClr>
                </a:solidFill>
                <a:latin typeface="Trebuchet MS"/>
              </a:rPr>
              <a:t>Festival of Food Information Pack</a:t>
            </a:r>
          </a:p>
          <a:p>
            <a:pPr marL="0" indent="0" algn="ctr">
              <a:buNone/>
            </a:pPr>
            <a:r>
              <a:rPr lang="en-GB" sz="2000" dirty="0">
                <a:solidFill>
                  <a:schemeClr val="accent6">
                    <a:lumMod val="75000"/>
                  </a:schemeClr>
                </a:solidFill>
                <a:latin typeface="Trebuchet MS"/>
              </a:rPr>
              <a:t>Saturday 14 May 2022</a:t>
            </a:r>
            <a:endParaRPr lang="en-GB" sz="2000" dirty="0">
              <a:solidFill>
                <a:schemeClr val="accent6">
                  <a:lumMod val="75000"/>
                </a:schemeClr>
              </a:solidFill>
              <a:latin typeface="Trebuchet MS" panose="020B0603020202020204" pitchFamily="34" charset="0"/>
            </a:endParaRPr>
          </a:p>
          <a:p>
            <a:pPr marL="0" indent="0">
              <a:buNone/>
            </a:pPr>
            <a:endParaRPr lang="en-GB" dirty="0"/>
          </a:p>
        </p:txBody>
      </p:sp>
      <p:pic>
        <p:nvPicPr>
          <p:cNvPr id="2" name="Picture 5" descr="A picture containing icon&#10;&#10;Description automatically generated">
            <a:extLst>
              <a:ext uri="{FF2B5EF4-FFF2-40B4-BE49-F238E27FC236}">
                <a16:creationId xmlns:a16="http://schemas.microsoft.com/office/drawing/2014/main" id="{B2139238-BC23-488E-B293-8E3D9E54FE33}"/>
              </a:ext>
            </a:extLst>
          </p:cNvPr>
          <p:cNvPicPr>
            <a:picLocks noChangeAspect="1"/>
          </p:cNvPicPr>
          <p:nvPr/>
        </p:nvPicPr>
        <p:blipFill>
          <a:blip r:embed="rId2"/>
          <a:stretch>
            <a:fillRect/>
          </a:stretch>
        </p:blipFill>
        <p:spPr>
          <a:xfrm>
            <a:off x="929014" y="541434"/>
            <a:ext cx="4632542" cy="5266549"/>
          </a:xfrm>
          <a:prstGeom prst="rect">
            <a:avLst/>
          </a:prstGeom>
        </p:spPr>
      </p:pic>
    </p:spTree>
    <p:extLst>
      <p:ext uri="{BB962C8B-B14F-4D97-AF65-F5344CB8AC3E}">
        <p14:creationId xmlns:p14="http://schemas.microsoft.com/office/powerpoint/2010/main" val="3006083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9913A-6802-43E6-AEDF-CF6420FACB4E}"/>
              </a:ext>
            </a:extLst>
          </p:cNvPr>
          <p:cNvSpPr>
            <a:spLocks noGrp="1"/>
          </p:cNvSpPr>
          <p:nvPr>
            <p:ph sz="half" idx="1"/>
          </p:nvPr>
        </p:nvSpPr>
        <p:spPr>
          <a:xfrm>
            <a:off x="435836" y="299103"/>
            <a:ext cx="5660164" cy="6272613"/>
          </a:xfrm>
        </p:spPr>
        <p:txBody>
          <a:bodyPr>
            <a:noAutofit/>
          </a:bodyPr>
          <a:lstStyle/>
          <a:p>
            <a:pPr marL="0" indent="0" hangingPunct="0">
              <a:lnSpc>
                <a:spcPct val="100000"/>
              </a:lnSpc>
              <a:spcBef>
                <a:spcPts val="0"/>
              </a:spcBef>
              <a:buNone/>
            </a:pPr>
            <a:r>
              <a:rPr lang="en-GB" sz="1050">
                <a:latin typeface="Trebuchet MS" panose="020B0603020202020204" pitchFamily="34" charset="0"/>
              </a:rPr>
              <a:t>size balloon races to be organised from the Showground or car parks. The release of Chinese Lanterns is prohibited. </a:t>
            </a:r>
          </a:p>
          <a:p>
            <a:pPr marL="0" indent="0" hangingPunct="0">
              <a:lnSpc>
                <a:spcPct val="100000"/>
              </a:lnSpc>
              <a:spcBef>
                <a:spcPts val="0"/>
              </a:spcBef>
              <a:buNone/>
            </a:pPr>
            <a:endParaRPr lang="en-GB" sz="1000" b="1">
              <a:latin typeface="Trebuchet MS" panose="020B0603020202020204" pitchFamily="34" charset="0"/>
            </a:endParaRPr>
          </a:p>
          <a:p>
            <a:pPr marL="0" indent="0" hangingPunct="0">
              <a:lnSpc>
                <a:spcPct val="100000"/>
              </a:lnSpc>
              <a:spcBef>
                <a:spcPts val="0"/>
              </a:spcBef>
              <a:buNone/>
            </a:pPr>
            <a:r>
              <a:rPr lang="en-GB" sz="1050" b="1">
                <a:latin typeface="Trebuchet MS" panose="020B0603020202020204" pitchFamily="34" charset="0"/>
              </a:rPr>
              <a:t>c. Aircraft Advertising, Loudspeaker Advertising, Trailing Banner Advertising</a:t>
            </a:r>
            <a:r>
              <a:rPr lang="en-GB" sz="1050">
                <a:latin typeface="Trebuchet MS" panose="020B0603020202020204" pitchFamily="34" charset="0"/>
              </a:rPr>
              <a:t>.  </a:t>
            </a:r>
          </a:p>
          <a:p>
            <a:pPr marL="0" indent="0">
              <a:lnSpc>
                <a:spcPct val="100000"/>
              </a:lnSpc>
              <a:spcBef>
                <a:spcPts val="0"/>
              </a:spcBef>
              <a:buNone/>
            </a:pPr>
            <a:r>
              <a:rPr lang="en-GB" sz="1050">
                <a:latin typeface="Trebuchet MS" panose="020B0603020202020204" pitchFamily="34" charset="0"/>
              </a:rPr>
              <a:t>Exhibitors are not allowed to advertise by means of aircraft, loudspeakers or trailing banners. </a:t>
            </a:r>
          </a:p>
          <a:p>
            <a:pPr marL="0" indent="0" hangingPunct="0">
              <a:lnSpc>
                <a:spcPct val="100000"/>
              </a:lnSpc>
              <a:spcBef>
                <a:spcPts val="0"/>
              </a:spcBef>
              <a:buNone/>
            </a:pPr>
            <a:r>
              <a:rPr lang="en-GB" sz="1050">
                <a:latin typeface="Trebuchet MS" panose="020B0603020202020204" pitchFamily="34" charset="0"/>
              </a:rPr>
              <a:t>  </a:t>
            </a:r>
          </a:p>
          <a:p>
            <a:pPr marL="0" indent="0" hangingPunct="0">
              <a:lnSpc>
                <a:spcPct val="100000"/>
              </a:lnSpc>
              <a:spcBef>
                <a:spcPts val="0"/>
              </a:spcBef>
              <a:buNone/>
            </a:pPr>
            <a:r>
              <a:rPr lang="en-GB" sz="1050" b="1">
                <a:latin typeface="Trebuchet MS" panose="020B0603020202020204" pitchFamily="34" charset="0"/>
              </a:rPr>
              <a:t>d. Knives, Imitation Weapons</a:t>
            </a:r>
            <a:r>
              <a:rPr lang="en-GB" sz="1050">
                <a:latin typeface="Trebuchet MS" panose="020B0603020202020204" pitchFamily="34" charset="0"/>
              </a:rPr>
              <a:t>, </a:t>
            </a:r>
            <a:r>
              <a:rPr lang="en-GB" sz="1050" b="1">
                <a:latin typeface="Trebuchet MS" panose="020B0603020202020204" pitchFamily="34" charset="0"/>
              </a:rPr>
              <a:t>Cap Guns, BB Guns, Laser Pens, Pea Shooters, Catapults and Explosive Devices</a:t>
            </a:r>
            <a:r>
              <a:rPr lang="en-GB" sz="1050">
                <a:latin typeface="Trebuchet MS" panose="020B0603020202020204" pitchFamily="34" charset="0"/>
              </a:rPr>
              <a:t>.  </a:t>
            </a:r>
          </a:p>
          <a:p>
            <a:pPr marL="0" indent="0" hangingPunct="0">
              <a:lnSpc>
                <a:spcPct val="100000"/>
              </a:lnSpc>
              <a:spcBef>
                <a:spcPts val="0"/>
              </a:spcBef>
              <a:buNone/>
            </a:pPr>
            <a:r>
              <a:rPr lang="en-GB" sz="1050">
                <a:latin typeface="Trebuchet MS" panose="020B0603020202020204" pitchFamily="34" charset="0"/>
              </a:rPr>
              <a:t>The sale of cap guns, BB guns, laser pens, pea shooters, catapults and explosive devices is strictly forbidden.  Any exhibitor found selling such items will be asked to leave the Showground and will not be invited to exhibit again at either the Newark Vintage Tractor &amp; Heritage Show or the Nottinghamshire County Show.    </a:t>
            </a:r>
          </a:p>
          <a:p>
            <a:pPr marL="0" indent="0" hangingPunct="0">
              <a:lnSpc>
                <a:spcPct val="100000"/>
              </a:lnSpc>
              <a:spcBef>
                <a:spcPts val="0"/>
              </a:spcBef>
              <a:buNone/>
            </a:pPr>
            <a:r>
              <a:rPr lang="en-GB" sz="1050">
                <a:latin typeface="Trebuchet MS" panose="020B0603020202020204" pitchFamily="34" charset="0"/>
              </a:rPr>
              <a:t>Special authorisation for the sale of firearms, shotguns, air pistols etc., must be obtained from the following:  Firearms Officer, Nottinghamshire Constabulary Headquarters, Sherwood Lodge, Arnold, Nottingham, Nottinghamshire NG5 8PP.  A copy must also be sent to the Community Safety Co-ordinator at Newark &amp; Sherwood District Council, Newark &amp; Sherwood District Council, Castle House, Great North Road, Newark, Notts, NG24 1BY </a:t>
            </a:r>
          </a:p>
          <a:p>
            <a:pPr marL="0" indent="0" hangingPunct="0">
              <a:lnSpc>
                <a:spcPct val="100000"/>
              </a:lnSpc>
              <a:spcBef>
                <a:spcPts val="0"/>
              </a:spcBef>
              <a:buNone/>
            </a:pPr>
            <a:r>
              <a:rPr lang="en-GB" sz="1050">
                <a:latin typeface="Trebuchet MS" panose="020B0603020202020204" pitchFamily="34" charset="0"/>
              </a:rPr>
              <a:t>  </a:t>
            </a:r>
          </a:p>
          <a:p>
            <a:pPr marL="0" indent="0" hangingPunct="0">
              <a:lnSpc>
                <a:spcPct val="100000"/>
              </a:lnSpc>
              <a:spcBef>
                <a:spcPts val="0"/>
              </a:spcBef>
              <a:buNone/>
            </a:pPr>
            <a:r>
              <a:rPr lang="en-GB" sz="1050" b="1">
                <a:latin typeface="Trebuchet MS" panose="020B0603020202020204" pitchFamily="34" charset="0"/>
              </a:rPr>
              <a:t>e. Protests, Demonstrations, Deputations, Delegations and Canvassing of members of the Public other than within the confines of the exhibitor’s trade stand space</a:t>
            </a:r>
            <a:r>
              <a:rPr lang="en-GB" sz="1050">
                <a:latin typeface="Trebuchet MS" panose="020B0603020202020204" pitchFamily="34" charset="0"/>
              </a:rPr>
              <a:t>.  </a:t>
            </a:r>
          </a:p>
          <a:p>
            <a:pPr marL="0" indent="0" hangingPunct="0">
              <a:lnSpc>
                <a:spcPct val="100000"/>
              </a:lnSpc>
              <a:spcBef>
                <a:spcPts val="0"/>
              </a:spcBef>
              <a:buNone/>
            </a:pPr>
            <a:r>
              <a:rPr lang="en-GB" sz="1050">
                <a:latin typeface="Trebuchet MS" panose="020B0603020202020204" pitchFamily="34" charset="0"/>
              </a:rPr>
              <a:t> </a:t>
            </a:r>
          </a:p>
          <a:p>
            <a:pPr marL="0" indent="0" hangingPunct="0">
              <a:lnSpc>
                <a:spcPct val="100000"/>
              </a:lnSpc>
              <a:spcBef>
                <a:spcPts val="0"/>
              </a:spcBef>
              <a:buNone/>
            </a:pPr>
            <a:r>
              <a:rPr lang="en-GB" sz="1050" b="1">
                <a:latin typeface="Trebuchet MS" panose="020B0603020202020204" pitchFamily="34" charset="0"/>
              </a:rPr>
              <a:t>f. Riding of Cycles, Motorcycles etc</a:t>
            </a:r>
            <a:r>
              <a:rPr lang="en-GB" sz="1050">
                <a:latin typeface="Trebuchet MS" panose="020B0603020202020204" pitchFamily="34" charset="0"/>
              </a:rPr>
              <a:t>.  </a:t>
            </a:r>
          </a:p>
          <a:p>
            <a:pPr marL="0" indent="0" hangingPunct="0">
              <a:lnSpc>
                <a:spcPct val="100000"/>
              </a:lnSpc>
              <a:spcBef>
                <a:spcPts val="0"/>
              </a:spcBef>
              <a:buNone/>
            </a:pPr>
            <a:r>
              <a:rPr lang="en-GB" sz="1050">
                <a:latin typeface="Trebuchet MS" panose="020B0603020202020204" pitchFamily="34" charset="0"/>
              </a:rPr>
              <a:t>The riding of cycles, motorcycles, motor trikes, farm bikes, quad bikes, monkey bikes &amp; motorised scooters etc. on the Showground, in the car parks or caravan areas is not allowed except by authorised Showground personnel.  </a:t>
            </a:r>
          </a:p>
          <a:p>
            <a:pPr marL="0" indent="0" hangingPunct="0">
              <a:lnSpc>
                <a:spcPct val="100000"/>
              </a:lnSpc>
              <a:spcBef>
                <a:spcPts val="0"/>
              </a:spcBef>
              <a:buNone/>
            </a:pPr>
            <a:endParaRPr lang="en-GB" sz="1000">
              <a:latin typeface="Trebuchet MS" panose="020B0603020202020204" pitchFamily="34" charset="0"/>
              <a:ea typeface="DotumChe" panose="020B0609000101010101" pitchFamily="49" charset="-127"/>
            </a:endParaRPr>
          </a:p>
          <a:p>
            <a:pPr marL="0" indent="0" hangingPunct="0">
              <a:lnSpc>
                <a:spcPct val="100000"/>
              </a:lnSpc>
              <a:spcBef>
                <a:spcPts val="0"/>
              </a:spcBef>
              <a:buNone/>
            </a:pPr>
            <a:r>
              <a:rPr lang="en-GB" sz="1050" b="1">
                <a:latin typeface="Trebuchet MS" panose="020B0603020202020204" pitchFamily="34" charset="0"/>
                <a:ea typeface="DotumChe" panose="020B0609000101010101" pitchFamily="49" charset="-127"/>
              </a:rPr>
              <a:t>3.6 Ground Condition  </a:t>
            </a:r>
          </a:p>
          <a:p>
            <a:pPr marL="0" indent="0" hangingPunct="0">
              <a:lnSpc>
                <a:spcPct val="100000"/>
              </a:lnSpc>
              <a:spcBef>
                <a:spcPts val="0"/>
              </a:spcBef>
              <a:buNone/>
            </a:pPr>
            <a:r>
              <a:rPr lang="en-GB" sz="1050">
                <a:latin typeface="Trebuchet MS" panose="020B0603020202020204" pitchFamily="34" charset="0"/>
                <a:ea typeface="DotumChe" panose="020B0609000101010101" pitchFamily="49" charset="-127"/>
              </a:rPr>
              <a:t>The Society will not be responsible for the ground condition of the sites offered and will not guarantee to make any modifications to such sites.  </a:t>
            </a:r>
          </a:p>
          <a:p>
            <a:pPr marL="0" indent="0" hangingPunct="0">
              <a:lnSpc>
                <a:spcPct val="100000"/>
              </a:lnSpc>
              <a:spcBef>
                <a:spcPts val="0"/>
              </a:spcBef>
              <a:buNone/>
            </a:pPr>
            <a:endParaRPr lang="en-GB" sz="1000">
              <a:latin typeface="Trebuchet MS" panose="020B0603020202020204" pitchFamily="34" charset="0"/>
              <a:ea typeface="DotumChe" panose="020B0609000101010101" pitchFamily="49" charset="-127"/>
            </a:endParaRPr>
          </a:p>
          <a:p>
            <a:pPr marL="0" indent="0">
              <a:lnSpc>
                <a:spcPct val="100000"/>
              </a:lnSpc>
              <a:spcBef>
                <a:spcPts val="0"/>
              </a:spcBef>
              <a:buNone/>
            </a:pPr>
            <a:r>
              <a:rPr lang="en-GB" sz="1050" b="1">
                <a:latin typeface="Trebuchet MS" panose="020B0603020202020204" pitchFamily="34" charset="0"/>
              </a:rPr>
              <a:t>3.7 Painting &amp; Varnishing </a:t>
            </a:r>
          </a:p>
          <a:p>
            <a:pPr marL="0" indent="0">
              <a:lnSpc>
                <a:spcPct val="100000"/>
              </a:lnSpc>
              <a:spcBef>
                <a:spcPts val="0"/>
              </a:spcBef>
              <a:buNone/>
            </a:pPr>
            <a:r>
              <a:rPr lang="en-GB" sz="1050">
                <a:latin typeface="Trebuchet MS" panose="020B0603020202020204" pitchFamily="34" charset="0"/>
              </a:rPr>
              <a:t>Any paint or varnish used in the set-up of your trade stand must be dry by 7.15 a.m. on the first day of the Show. </a:t>
            </a:r>
          </a:p>
          <a:p>
            <a:pPr marL="0" indent="0">
              <a:lnSpc>
                <a:spcPct val="100000"/>
              </a:lnSpc>
              <a:spcBef>
                <a:spcPts val="0"/>
              </a:spcBef>
              <a:buNone/>
            </a:pPr>
            <a:endParaRPr lang="en-GB" sz="1050">
              <a:latin typeface="Trebuchet MS" panose="020B0603020202020204" pitchFamily="34" charset="0"/>
            </a:endParaRPr>
          </a:p>
          <a:p>
            <a:pPr marL="0" indent="0">
              <a:lnSpc>
                <a:spcPct val="100000"/>
              </a:lnSpc>
              <a:spcBef>
                <a:spcPts val="0"/>
              </a:spcBef>
              <a:buNone/>
            </a:pPr>
            <a:r>
              <a:rPr lang="en-GB" sz="1050" b="1">
                <a:latin typeface="Trebuchet MS" panose="020B0603020202020204" pitchFamily="34" charset="0"/>
              </a:rPr>
              <a:t>3.8 Security   </a:t>
            </a:r>
          </a:p>
          <a:p>
            <a:pPr marL="0" indent="0">
              <a:lnSpc>
                <a:spcPct val="100000"/>
              </a:lnSpc>
              <a:spcBef>
                <a:spcPts val="0"/>
              </a:spcBef>
              <a:buNone/>
            </a:pPr>
            <a:r>
              <a:rPr lang="en-GB" sz="1050">
                <a:latin typeface="Trebuchet MS" panose="020B0603020202020204" pitchFamily="34" charset="0"/>
              </a:rPr>
              <a:t>Security will be in operation from </a:t>
            </a:r>
            <a:r>
              <a:rPr lang="en-GB" sz="1050" b="1">
                <a:latin typeface="Trebuchet MS" panose="020B0603020202020204" pitchFamily="34" charset="0"/>
              </a:rPr>
              <a:t>Thursday 12 May until Sunday 15 May 2022</a:t>
            </a:r>
            <a:r>
              <a:rPr lang="en-GB" sz="1050">
                <a:latin typeface="Trebuchet MS" panose="020B0603020202020204" pitchFamily="34" charset="0"/>
              </a:rPr>
              <a:t>.  </a:t>
            </a:r>
          </a:p>
          <a:p>
            <a:pPr marL="0" indent="0">
              <a:lnSpc>
                <a:spcPct val="100000"/>
              </a:lnSpc>
              <a:spcBef>
                <a:spcPts val="0"/>
              </a:spcBef>
              <a:buNone/>
            </a:pPr>
            <a:r>
              <a:rPr lang="en-GB" sz="1050">
                <a:latin typeface="Trebuchet MS" panose="020B0603020202020204" pitchFamily="34" charset="0"/>
              </a:rPr>
              <a:t>There will be continuous night security patrols during the Show weekend but it is the responsibility of exhibitors or their agents to safeguard their property.  The Society does not accept any responsibility whatsoever for any losses. </a:t>
            </a:r>
          </a:p>
          <a:p>
            <a:pPr marL="0" indent="0">
              <a:lnSpc>
                <a:spcPct val="100000"/>
              </a:lnSpc>
              <a:buNone/>
            </a:pPr>
            <a:endParaRPr lang="en-GB" sz="1050" b="1">
              <a:latin typeface="Trebuchet MS" panose="020B0603020202020204" pitchFamily="34" charset="0"/>
              <a:ea typeface="DotumChe" panose="020B0609000101010101" pitchFamily="49" charset="-127"/>
            </a:endParaRPr>
          </a:p>
          <a:p>
            <a:pPr marL="0" indent="0">
              <a:lnSpc>
                <a:spcPct val="100000"/>
              </a:lnSpc>
              <a:buNone/>
            </a:pPr>
            <a:endParaRPr lang="en-GB" sz="1050" b="1">
              <a:latin typeface="Trebuchet MS" panose="020B0603020202020204" pitchFamily="34" charset="0"/>
              <a:ea typeface="DotumChe" panose="020B0609000101010101" pitchFamily="49" charset="-127"/>
            </a:endParaRPr>
          </a:p>
        </p:txBody>
      </p:sp>
      <p:sp>
        <p:nvSpPr>
          <p:cNvPr id="4" name="Content Placeholder 3">
            <a:extLst>
              <a:ext uri="{FF2B5EF4-FFF2-40B4-BE49-F238E27FC236}">
                <a16:creationId xmlns:a16="http://schemas.microsoft.com/office/drawing/2014/main" id="{837CDB7F-440F-45B3-A5E4-97EB8FE03C11}"/>
              </a:ext>
            </a:extLst>
          </p:cNvPr>
          <p:cNvSpPr>
            <a:spLocks noGrp="1"/>
          </p:cNvSpPr>
          <p:nvPr>
            <p:ph sz="half" idx="2"/>
          </p:nvPr>
        </p:nvSpPr>
        <p:spPr>
          <a:xfrm>
            <a:off x="6172199" y="299103"/>
            <a:ext cx="5660164" cy="6460620"/>
          </a:xfrm>
        </p:spPr>
        <p:txBody>
          <a:bodyPr>
            <a:noAutofit/>
          </a:bodyPr>
          <a:lstStyle/>
          <a:p>
            <a:pPr marL="0" indent="0">
              <a:lnSpc>
                <a:spcPct val="100000"/>
              </a:lnSpc>
              <a:spcBef>
                <a:spcPts val="0"/>
              </a:spcBef>
              <a:buNone/>
            </a:pPr>
            <a:r>
              <a:rPr lang="en-GB" sz="1050" b="1" dirty="0">
                <a:latin typeface="Trebuchet MS" panose="020B0603020202020204" pitchFamily="34" charset="0"/>
              </a:rPr>
              <a:t>3.9 Health and Safety</a:t>
            </a:r>
          </a:p>
          <a:p>
            <a:pPr marL="342900" indent="-342900">
              <a:lnSpc>
                <a:spcPct val="100000"/>
              </a:lnSpc>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All food and drink traders / catering stands must provide a </a:t>
            </a:r>
            <a:r>
              <a:rPr lang="en-GB" sz="1050" dirty="0">
                <a:latin typeface="Trebuchet MS" panose="020B0603020202020204" pitchFamily="34" charset="0"/>
              </a:rPr>
              <a:t>Food Hygiene Certificate,  </a:t>
            </a:r>
            <a:r>
              <a:rPr lang="en-GB" sz="1050" dirty="0">
                <a:effectLst/>
                <a:latin typeface="Trebuchet MS" panose="020B0603020202020204" pitchFamily="34" charset="0"/>
                <a:ea typeface="Calibri" panose="020F0502020204030204" pitchFamily="34" charset="0"/>
                <a:cs typeface="Times New Roman" panose="02020603050405020304" pitchFamily="18" charset="0"/>
              </a:rPr>
              <a:t>Risk Assessment under the Health &amp; Safety at Work Act. A template is available from the Show Team, please ask. The Risk Assessment document will be checked by our H&amp;S team. Applications will be rejected if the Risk Assessment is considered inadequate.</a:t>
            </a:r>
            <a:r>
              <a:rPr lang="en-GB" sz="1050" dirty="0">
                <a:latin typeface="Trebuchet MS" panose="020B0603020202020204" pitchFamily="34" charset="0"/>
              </a:rPr>
              <a:t> Applications can not be processed or authorised without these forms. Please retain copies for your records. All risk assessments must be available for inspection on your trade stand at the Showground if required. </a:t>
            </a:r>
            <a:r>
              <a:rPr lang="en-GB" sz="1050" b="1" dirty="0">
                <a:latin typeface="Trebuchet MS" panose="020B0603020202020204" pitchFamily="34" charset="0"/>
              </a:rPr>
              <a:t>Exhibitors are reminded that they are responsible for the observations, by themselves, their employees and their contractors of all Health &amp; Safety regulations and legislation. Health and Safety inspections will be made on the day.</a:t>
            </a:r>
          </a:p>
          <a:p>
            <a:pPr marL="342900" indent="-342900">
              <a:lnSpc>
                <a:spcPct val="100000"/>
              </a:lnSpc>
              <a:buFont typeface="Symbol" panose="05050102010706020507" pitchFamily="18" charset="2"/>
              <a:buChar char=""/>
            </a:pPr>
            <a:r>
              <a:rPr lang="en-GB" sz="1050" dirty="0">
                <a:latin typeface="Trebuchet MS" panose="020B0603020202020204" pitchFamily="34" charset="0"/>
              </a:rPr>
              <a:t>Any</a:t>
            </a:r>
            <a:r>
              <a:rPr lang="en-GB" sz="1050" b="1" dirty="0">
                <a:latin typeface="Trebuchet MS" panose="020B0603020202020204" pitchFamily="34" charset="0"/>
              </a:rPr>
              <a:t> </a:t>
            </a:r>
            <a:r>
              <a:rPr lang="en-GB" sz="1050" dirty="0">
                <a:effectLst/>
                <a:latin typeface="Trebuchet MS" panose="020B0603020202020204" pitchFamily="34" charset="0"/>
                <a:ea typeface="Calibri" panose="020F0502020204030204" pitchFamily="34" charset="0"/>
                <a:cs typeface="Times New Roman" panose="02020603050405020304" pitchFamily="18" charset="0"/>
              </a:rPr>
              <a:t>exhibitor handling food items must be registered with their local authority for Food &amp; Hygiene regulations and these regulations must be complied with.</a:t>
            </a:r>
          </a:p>
          <a:p>
            <a:pPr marL="342900" indent="-342900">
              <a:lnSpc>
                <a:spcPct val="100000"/>
              </a:lnSpc>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All exhibitors must carry Public Liability Insurance to a minimum of £5M.</a:t>
            </a:r>
            <a:r>
              <a:rPr lang="en-GB" sz="1050" dirty="0">
                <a:latin typeface="Trebuchet MS" panose="020B0603020202020204" pitchFamily="34" charset="0"/>
              </a:rPr>
              <a:t> A copy of the valid Certificate of Insurance must be submitted with your stand application as proof of evidence. Applications can not be processed or authorised without this certificate If your current Certificate is due to expire before the dates of the Show, then it is </a:t>
            </a:r>
            <a:r>
              <a:rPr lang="en-GB" sz="1050" b="1" dirty="0">
                <a:latin typeface="Trebuchet MS" panose="020B0603020202020204" pitchFamily="34" charset="0"/>
              </a:rPr>
              <a:t>your responsibility to submit to the Show Office the copy of your newly issued Certificate of Insurance which will cover the dates of the Show.  </a:t>
            </a:r>
            <a:r>
              <a:rPr lang="en-GB" sz="1050" dirty="0">
                <a:latin typeface="Trebuchet MS" panose="020B0603020202020204" pitchFamily="34" charset="0"/>
              </a:rPr>
              <a:t>In all instances, we strongly recommend that you bring your Certificate of Insurance with you.  Exhibitors must insure against fire, theft and other appropriate risks, not only as regards their property, but also against third party claims.  Any firm or organisation employing people must have Employer’s Public Liability Insurance to satisfy Health and Safety requirements. </a:t>
            </a:r>
          </a:p>
          <a:p>
            <a:pPr marL="342900" lvl="0" indent="-342900">
              <a:lnSpc>
                <a:spcPct val="100000"/>
              </a:lnSpc>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Exhibitors are responsible for the security of their stand and stock and all claims arising from this.</a:t>
            </a:r>
          </a:p>
          <a:p>
            <a:pPr marL="342900" lvl="0" indent="-342900">
              <a:lnSpc>
                <a:spcPct val="100000"/>
              </a:lnSpc>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Any exhibitor behaving in a threatening or intimidating manner towards showground staff, other traders or the general public will be asked to leave site and not allowed to trade with the Nottinghamshire County Show in the future.</a:t>
            </a:r>
          </a:p>
          <a:p>
            <a:pPr marL="342900" lvl="0" indent="-342900">
              <a:lnSpc>
                <a:spcPct val="100000"/>
              </a:lnSpc>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Electricity MUST be pre-booked at extra cost. </a:t>
            </a:r>
            <a:r>
              <a:rPr lang="en-GB" sz="1050" dirty="0">
                <a:latin typeface="Trebuchet MS" panose="020B0603020202020204" pitchFamily="34" charset="0"/>
                <a:ea typeface="Calibri" panose="020F0502020204030204" pitchFamily="34" charset="0"/>
                <a:cs typeface="Times New Roman" panose="02020603050405020304" pitchFamily="18" charset="0"/>
              </a:rPr>
              <a:t>G</a:t>
            </a:r>
            <a:r>
              <a:rPr lang="en-GB" sz="1050" dirty="0">
                <a:effectLst/>
                <a:latin typeface="Trebuchet MS" panose="020B0603020202020204" pitchFamily="34" charset="0"/>
                <a:ea typeface="Calibri" panose="020F0502020204030204" pitchFamily="34" charset="0"/>
                <a:cs typeface="Times New Roman" panose="02020603050405020304" pitchFamily="18" charset="0"/>
              </a:rPr>
              <a:t>enerators are not allowed on the show ground. </a:t>
            </a:r>
          </a:p>
          <a:p>
            <a:pPr marL="342900" lvl="0" indent="-342900">
              <a:lnSpc>
                <a:spcPct val="100000"/>
              </a:lnSpc>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Equipment brought to the site by an Exhibitor is the sole responsibility of the Exhibitor and must meet all current regulations including PAT tested electrical goods. Non-compliance will provoke possible exclusion from the site.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200" dirty="0">
              <a:effectLst/>
              <a:latin typeface="Trebuchet MS" panose="020B0603020202020204" pitchFamily="34" charset="0"/>
              <a:ea typeface="Calibri" panose="020F0502020204030204" pitchFamily="34" charset="0"/>
              <a:cs typeface="Times New Roman" panose="02020603050405020304" pitchFamily="18" charset="0"/>
            </a:endParaRPr>
          </a:p>
          <a:p>
            <a:pPr marL="0" indent="0">
              <a:lnSpc>
                <a:spcPct val="100000"/>
              </a:lnSpc>
              <a:spcBef>
                <a:spcPts val="0"/>
              </a:spcBef>
              <a:buNone/>
            </a:pPr>
            <a:endParaRPr lang="en-GB" sz="1050" dirty="0">
              <a:latin typeface="Trebuchet MS" panose="020B0603020202020204" pitchFamily="34" charset="0"/>
            </a:endParaRPr>
          </a:p>
        </p:txBody>
      </p:sp>
    </p:spTree>
    <p:extLst>
      <p:ext uri="{BB962C8B-B14F-4D97-AF65-F5344CB8AC3E}">
        <p14:creationId xmlns:p14="http://schemas.microsoft.com/office/powerpoint/2010/main" val="3648224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9913A-6802-43E6-AEDF-CF6420FACB4E}"/>
              </a:ext>
            </a:extLst>
          </p:cNvPr>
          <p:cNvSpPr>
            <a:spLocks noGrp="1"/>
          </p:cNvSpPr>
          <p:nvPr>
            <p:ph sz="half" idx="1"/>
          </p:nvPr>
        </p:nvSpPr>
        <p:spPr>
          <a:xfrm>
            <a:off x="838200" y="1006680"/>
            <a:ext cx="5181600" cy="5310230"/>
          </a:xfrm>
        </p:spPr>
        <p:txBody>
          <a:bodyPr>
            <a:noAutofit/>
          </a:bodyPr>
          <a:lstStyle/>
          <a:p>
            <a:pPr marL="0" indent="0" hangingPunct="0">
              <a:lnSpc>
                <a:spcPct val="100000"/>
              </a:lnSpc>
              <a:spcBef>
                <a:spcPts val="0"/>
              </a:spcBef>
              <a:buNone/>
            </a:pPr>
            <a:endParaRPr lang="en-GB" sz="1050" dirty="0">
              <a:latin typeface="Trebuchet MS" panose="020B0603020202020204" pitchFamily="34" charset="0"/>
              <a:ea typeface="DotumChe" panose="020B0609000101010101" pitchFamily="49" charset="-127"/>
            </a:endParaRPr>
          </a:p>
          <a:p>
            <a:pPr marL="0" indent="0">
              <a:lnSpc>
                <a:spcPct val="100000"/>
              </a:lnSpc>
              <a:buNone/>
            </a:pPr>
            <a:endParaRPr lang="en-GB" sz="1050" b="1" dirty="0">
              <a:latin typeface="Trebuchet MS" panose="020B0603020202020204" pitchFamily="34" charset="0"/>
              <a:ea typeface="DotumChe" panose="020B0609000101010101" pitchFamily="49" charset="-127"/>
            </a:endParaRPr>
          </a:p>
          <a:p>
            <a:pPr marL="0" indent="0">
              <a:lnSpc>
                <a:spcPct val="100000"/>
              </a:lnSpc>
              <a:buNone/>
            </a:pPr>
            <a:endParaRPr lang="en-GB" sz="1050" b="1" dirty="0">
              <a:latin typeface="Trebuchet MS" panose="020B0603020202020204" pitchFamily="34" charset="0"/>
              <a:ea typeface="DotumChe" panose="020B0609000101010101" pitchFamily="49" charset="-127"/>
            </a:endParaRPr>
          </a:p>
        </p:txBody>
      </p:sp>
      <p:sp>
        <p:nvSpPr>
          <p:cNvPr id="4" name="Content Placeholder 3">
            <a:extLst>
              <a:ext uri="{FF2B5EF4-FFF2-40B4-BE49-F238E27FC236}">
                <a16:creationId xmlns:a16="http://schemas.microsoft.com/office/drawing/2014/main" id="{837CDB7F-440F-45B3-A5E4-97EB8FE03C11}"/>
              </a:ext>
            </a:extLst>
          </p:cNvPr>
          <p:cNvSpPr>
            <a:spLocks noGrp="1"/>
          </p:cNvSpPr>
          <p:nvPr>
            <p:ph sz="half" idx="2"/>
          </p:nvPr>
        </p:nvSpPr>
        <p:spPr>
          <a:xfrm>
            <a:off x="6172200" y="495656"/>
            <a:ext cx="5181600" cy="5821254"/>
          </a:xfrm>
        </p:spPr>
        <p:txBody>
          <a:bodyPr>
            <a:noAutofit/>
          </a:bodyPr>
          <a:lstStyle/>
          <a:p>
            <a:pPr marL="0" indent="0">
              <a:lnSpc>
                <a:spcPct val="100000"/>
              </a:lnSpc>
              <a:spcBef>
                <a:spcPts val="0"/>
              </a:spcBef>
              <a:buNone/>
            </a:pPr>
            <a:r>
              <a:rPr lang="en-GB" sz="1050" dirty="0">
                <a:latin typeface="Trebuchet MS" panose="020B0603020202020204" pitchFamily="34" charset="0"/>
              </a:rPr>
              <a:t>A charge of £100 will be invoiced directly to the stand holders if the Society has to remove any trade waste including cable ties after show breakdown.</a:t>
            </a:r>
          </a:p>
          <a:p>
            <a:pPr marL="0" indent="0">
              <a:lnSpc>
                <a:spcPct val="100000"/>
              </a:lnSpc>
              <a:spcBef>
                <a:spcPts val="0"/>
              </a:spcBef>
              <a:buNone/>
            </a:pPr>
            <a:r>
              <a:rPr lang="en-GB" sz="1050" dirty="0">
                <a:latin typeface="Trebuchet MS" panose="020B0603020202020204" pitchFamily="34" charset="0"/>
              </a:rPr>
              <a:t>Caterers and stands supplying food and drink to be consumed on site must provide adequate bins in the vicinity of their stand.</a:t>
            </a:r>
          </a:p>
          <a:p>
            <a:pPr marL="0" indent="0">
              <a:lnSpc>
                <a:spcPct val="100000"/>
              </a:lnSpc>
              <a:spcBef>
                <a:spcPts val="0"/>
              </a:spcBef>
              <a:buNone/>
            </a:pPr>
            <a:endParaRPr lang="en-GB" sz="1050" dirty="0">
              <a:latin typeface="Trebuchet MS" panose="020B0603020202020204" pitchFamily="34" charset="0"/>
            </a:endParaRPr>
          </a:p>
          <a:p>
            <a:pPr marL="0" indent="0">
              <a:lnSpc>
                <a:spcPct val="100000"/>
              </a:lnSpc>
              <a:spcBef>
                <a:spcPts val="0"/>
              </a:spcBef>
              <a:buNone/>
            </a:pPr>
            <a:r>
              <a:rPr lang="en-GB" sz="1050" b="1" dirty="0">
                <a:latin typeface="Trebuchet MS" panose="020B0603020202020204" pitchFamily="34" charset="0"/>
              </a:rPr>
              <a:t>3.11 Underground services</a:t>
            </a:r>
          </a:p>
          <a:p>
            <a:pPr marL="0" indent="0">
              <a:lnSpc>
                <a:spcPct val="100000"/>
              </a:lnSpc>
              <a:spcBef>
                <a:spcPts val="0"/>
              </a:spcBef>
              <a:buNone/>
            </a:pPr>
            <a:r>
              <a:rPr lang="en-GB" sz="1050" dirty="0">
                <a:latin typeface="Trebuchet MS" panose="020B0603020202020204" pitchFamily="34" charset="0"/>
              </a:rPr>
              <a:t>Traders must avoid damaging underground cables, water pipes and drainage channels by ensuring tent pegs are no longer than 250mm.If you are intending to break ground, please seek appropriate permission from the Site Manager. Any remedial work to re-instate ground or repair damage will be charged for.</a:t>
            </a:r>
          </a:p>
          <a:p>
            <a:pPr marL="0" indent="0">
              <a:lnSpc>
                <a:spcPct val="100000"/>
              </a:lnSpc>
              <a:spcBef>
                <a:spcPts val="0"/>
              </a:spcBef>
              <a:buNone/>
            </a:pPr>
            <a:endParaRPr lang="en-GB" sz="1050" dirty="0">
              <a:latin typeface="Trebuchet MS" panose="020B0603020202020204" pitchFamily="34" charset="0"/>
            </a:endParaRPr>
          </a:p>
          <a:p>
            <a:pPr marL="0" indent="0">
              <a:lnSpc>
                <a:spcPct val="100000"/>
              </a:lnSpc>
              <a:spcBef>
                <a:spcPts val="0"/>
              </a:spcBef>
              <a:buNone/>
            </a:pPr>
            <a:r>
              <a:rPr lang="en-GB" sz="1050" b="1" dirty="0">
                <a:latin typeface="Trebuchet MS" panose="020B0603020202020204" pitchFamily="34" charset="0"/>
              </a:rPr>
              <a:t>3.12 Unoccupied space</a:t>
            </a:r>
          </a:p>
          <a:p>
            <a:pPr marL="0" indent="0">
              <a:lnSpc>
                <a:spcPct val="100000"/>
              </a:lnSpc>
              <a:spcBef>
                <a:spcPts val="0"/>
              </a:spcBef>
              <a:buNone/>
            </a:pPr>
            <a:r>
              <a:rPr lang="en-GB" sz="1050" dirty="0">
                <a:latin typeface="Trebuchet MS" panose="020B0603020202020204" pitchFamily="34" charset="0"/>
              </a:rPr>
              <a:t>Any space allotted which is not occupied by 8am on show day shall be considered not required and the Society has the right to re-allocate the space. </a:t>
            </a:r>
          </a:p>
          <a:p>
            <a:pPr marL="0" indent="0">
              <a:lnSpc>
                <a:spcPct val="100000"/>
              </a:lnSpc>
              <a:spcBef>
                <a:spcPts val="0"/>
              </a:spcBef>
              <a:buNone/>
            </a:pPr>
            <a:endParaRPr lang="en-GB" sz="1050" dirty="0">
              <a:latin typeface="Trebuchet MS" panose="020B0603020202020204" pitchFamily="34" charset="0"/>
            </a:endParaRPr>
          </a:p>
          <a:p>
            <a:pPr marL="0" indent="0">
              <a:lnSpc>
                <a:spcPct val="100000"/>
              </a:lnSpc>
              <a:spcBef>
                <a:spcPts val="0"/>
              </a:spcBef>
              <a:buNone/>
            </a:pPr>
            <a:r>
              <a:rPr lang="en-GB" sz="1050" b="1" dirty="0">
                <a:latin typeface="Trebuchet MS" panose="020B0603020202020204" pitchFamily="34" charset="0"/>
              </a:rPr>
              <a:t>3.13 Vehicles</a:t>
            </a:r>
          </a:p>
          <a:p>
            <a:pPr marL="0" indent="0">
              <a:lnSpc>
                <a:spcPct val="100000"/>
              </a:lnSpc>
              <a:spcBef>
                <a:spcPts val="0"/>
              </a:spcBef>
              <a:buNone/>
            </a:pPr>
            <a:r>
              <a:rPr lang="en-GB" sz="1050" dirty="0">
                <a:latin typeface="Trebuchet MS" panose="020B0603020202020204" pitchFamily="34" charset="0"/>
              </a:rPr>
              <a:t>There is a maximum speed limit of 10MPH on the showground at all times.</a:t>
            </a:r>
          </a:p>
          <a:p>
            <a:pPr marL="0" indent="0">
              <a:lnSpc>
                <a:spcPct val="100000"/>
              </a:lnSpc>
              <a:spcBef>
                <a:spcPts val="0"/>
              </a:spcBef>
              <a:buNone/>
            </a:pPr>
            <a:r>
              <a:rPr lang="en-GB" sz="1050" dirty="0">
                <a:latin typeface="Trebuchet MS" panose="020B0603020202020204" pitchFamily="34" charset="0"/>
              </a:rPr>
              <a:t>Vehicles are not permitted to be parked on stands unless they have a Static Vehicle Pass. This can be purchased for £25 + VAT with your stand booking. All other vehicles should be parked in the Trade Stand car park before 08.30am on show day. </a:t>
            </a:r>
          </a:p>
          <a:p>
            <a:pPr marL="0" indent="0">
              <a:lnSpc>
                <a:spcPct val="100000"/>
              </a:lnSpc>
              <a:spcBef>
                <a:spcPts val="0"/>
              </a:spcBef>
              <a:buNone/>
            </a:pPr>
            <a:r>
              <a:rPr lang="en-GB" sz="1050" dirty="0">
                <a:latin typeface="Trebuchet MS" panose="020B0603020202020204" pitchFamily="34" charset="0"/>
              </a:rPr>
              <a:t>All vehicles must display their trade stand pass with contact details on. Any trade stand vehicle not parked in the appropriate place or with the appropriate pass after 08.30 will be removed. </a:t>
            </a:r>
          </a:p>
          <a:p>
            <a:pPr marL="0" indent="0">
              <a:lnSpc>
                <a:spcPct val="100000"/>
              </a:lnSpc>
              <a:spcBef>
                <a:spcPts val="0"/>
              </a:spcBef>
              <a:buNone/>
            </a:pPr>
            <a:r>
              <a:rPr lang="en-GB" sz="1050" dirty="0">
                <a:latin typeface="Trebuchet MS" panose="020B0603020202020204" pitchFamily="34" charset="0"/>
              </a:rPr>
              <a:t>Vehicles re-entering the Showground for the removal of stands from the trade stand car park will not be allowed to do so until after 18.00, or when it is deemed safe and the public have departed from the show. </a:t>
            </a:r>
          </a:p>
          <a:p>
            <a:pPr marL="0" indent="0">
              <a:lnSpc>
                <a:spcPct val="100000"/>
              </a:lnSpc>
              <a:spcBef>
                <a:spcPts val="0"/>
              </a:spcBef>
              <a:buNone/>
            </a:pPr>
            <a:r>
              <a:rPr lang="en-GB" sz="1050" dirty="0">
                <a:latin typeface="Trebuchet MS" panose="020B0603020202020204" pitchFamily="34" charset="0"/>
              </a:rPr>
              <a:t>The Society reserves the right to restrict vehicle movement in adverse weather conditions. </a:t>
            </a:r>
          </a:p>
          <a:p>
            <a:pPr marL="0" indent="0">
              <a:lnSpc>
                <a:spcPct val="100000"/>
              </a:lnSpc>
              <a:spcBef>
                <a:spcPts val="0"/>
              </a:spcBef>
              <a:buNone/>
            </a:pPr>
            <a:endParaRPr lang="en-GB" sz="1050" dirty="0">
              <a:latin typeface="Trebuchet MS" panose="020B0603020202020204" pitchFamily="34" charset="0"/>
            </a:endParaRPr>
          </a:p>
          <a:p>
            <a:pPr marL="0" indent="0">
              <a:lnSpc>
                <a:spcPct val="100000"/>
              </a:lnSpc>
              <a:spcBef>
                <a:spcPts val="0"/>
              </a:spcBef>
              <a:buNone/>
            </a:pPr>
            <a:r>
              <a:rPr lang="en-GB" sz="1050" b="1" dirty="0">
                <a:latin typeface="Trebuchet MS" panose="020B0603020202020204" pitchFamily="34" charset="0"/>
              </a:rPr>
              <a:t>3.14 Site services</a:t>
            </a:r>
          </a:p>
          <a:p>
            <a:pPr marL="0" indent="0">
              <a:lnSpc>
                <a:spcPct val="100000"/>
              </a:lnSpc>
              <a:spcBef>
                <a:spcPts val="0"/>
              </a:spcBef>
              <a:buNone/>
            </a:pPr>
            <a:r>
              <a:rPr lang="en-GB" sz="1050" dirty="0">
                <a:latin typeface="Trebuchet MS" panose="020B0603020202020204" pitchFamily="34" charset="0"/>
              </a:rPr>
              <a:t>Water is available at various points around the Showground. If you require a water connection on your stand, this must be pre-booked and paid for in advance. A charge will be made for stands requiring water for filling spas, pool, ponds etc. </a:t>
            </a:r>
          </a:p>
          <a:p>
            <a:pPr marL="0" indent="0">
              <a:lnSpc>
                <a:spcPct val="100000"/>
              </a:lnSpc>
              <a:spcBef>
                <a:spcPts val="0"/>
              </a:spcBef>
              <a:buNone/>
            </a:pPr>
            <a:r>
              <a:rPr lang="en-GB" sz="1050" dirty="0">
                <a:latin typeface="Trebuchet MS" panose="020B0603020202020204" pitchFamily="34" charset="0"/>
              </a:rPr>
              <a:t>Electricity must be pre-booked and paid for in advance. Electric is provided by our on-site contractor, </a:t>
            </a:r>
            <a:r>
              <a:rPr lang="en-GB" sz="1050" dirty="0" err="1">
                <a:latin typeface="Trebuchet MS" panose="020B0603020202020204" pitchFamily="34" charset="0"/>
              </a:rPr>
              <a:t>McConnells</a:t>
            </a:r>
            <a:r>
              <a:rPr lang="en-GB" sz="1050" dirty="0">
                <a:latin typeface="Trebuchet MS" panose="020B0603020202020204" pitchFamily="34" charset="0"/>
              </a:rPr>
              <a:t>. A separate booking form is available to download from online booking system.</a:t>
            </a:r>
          </a:p>
          <a:p>
            <a:pPr marL="0" indent="0">
              <a:lnSpc>
                <a:spcPct val="100000"/>
              </a:lnSpc>
              <a:spcBef>
                <a:spcPts val="0"/>
              </a:spcBef>
              <a:buNone/>
            </a:pPr>
            <a:endParaRPr lang="en-GB" sz="1050" dirty="0">
              <a:latin typeface="Trebuchet MS" panose="020B0603020202020204" pitchFamily="34" charset="0"/>
            </a:endParaRPr>
          </a:p>
          <a:p>
            <a:pPr marL="0" indent="0">
              <a:lnSpc>
                <a:spcPct val="100000"/>
              </a:lnSpc>
              <a:spcBef>
                <a:spcPts val="0"/>
              </a:spcBef>
              <a:buNone/>
            </a:pPr>
            <a:endParaRPr lang="en-GB" sz="1050" dirty="0">
              <a:latin typeface="Trebuchet MS" panose="020B0603020202020204" pitchFamily="34" charset="0"/>
            </a:endParaRPr>
          </a:p>
        </p:txBody>
      </p:sp>
      <p:sp>
        <p:nvSpPr>
          <p:cNvPr id="6" name="TextBox 5">
            <a:extLst>
              <a:ext uri="{FF2B5EF4-FFF2-40B4-BE49-F238E27FC236}">
                <a16:creationId xmlns:a16="http://schemas.microsoft.com/office/drawing/2014/main" id="{DF7432C7-A7DE-4E9D-A8AA-2D90ED1BDCBD}"/>
              </a:ext>
            </a:extLst>
          </p:cNvPr>
          <p:cNvSpPr txBox="1"/>
          <p:nvPr/>
        </p:nvSpPr>
        <p:spPr>
          <a:xfrm>
            <a:off x="376015" y="541090"/>
            <a:ext cx="5643785" cy="6231962"/>
          </a:xfrm>
          <a:prstGeom prst="rect">
            <a:avLst/>
          </a:prstGeom>
          <a:noFill/>
        </p:spPr>
        <p:txBody>
          <a:bodyPr wrap="square">
            <a:spAutoFit/>
          </a:bodyPr>
          <a:lstStyle/>
          <a:p>
            <a:pPr marL="342900" lvl="0" indent="-342900">
              <a:lnSpc>
                <a:spcPct val="100000"/>
              </a:lnSpc>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Trade stands, where the public can walk within the trade stand, must be kept tidy and safe and the operators must obey any advice given by the show organisers and their associates.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Trade stands that operate rides must do so within Health and Safety Regulations. All equipment must be well maintained and copies of insurance, risk assessments and electrical testing must be shown.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Aft>
                <a:spcPts val="800"/>
              </a:spcAft>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All vehicles must be driven in an appropriate manner around the show ground. If a trade stand vehicle is parked on the showground there must be a member of that staff available at all times, who is capable of driving that vehicle responsibly, in case of evacuation.</a:t>
            </a:r>
          </a:p>
          <a:p>
            <a:pPr marL="342900" lvl="0" indent="-342900">
              <a:lnSpc>
                <a:spcPct val="100000"/>
              </a:lnSpc>
              <a:spcAft>
                <a:spcPts val="800"/>
              </a:spcAft>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Trade stand holders, contractors working or delivering on site for a trade stand must not obstruct entrances, exits, roads with unattended vehicles.</a:t>
            </a:r>
          </a:p>
          <a:p>
            <a:pPr marL="342900" lvl="0" indent="-342900">
              <a:lnSpc>
                <a:spcPct val="107000"/>
              </a:lnSpc>
              <a:spcAft>
                <a:spcPts val="800"/>
              </a:spcAft>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Exhibitors must conform to precautions against fire and provide a fire risk assessment if necessary.</a:t>
            </a:r>
          </a:p>
          <a:p>
            <a:pPr marL="342900" lvl="0" indent="-342900">
              <a:lnSpc>
                <a:spcPct val="107000"/>
              </a:lnSpc>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The show organisers accept no responsibility for any damage to vehicles or trade stands by the actions of others.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Vehicle movement restrictions do not apply to emergency vehicles or vehicles displaying official badges.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No exhibitor will be allowed to place his exhibits, boards or placards beyond the limits of the space allotted. Advertising banner space on the Rings or around the grounds may be booked through the show office.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The following points will be checked before and during the Show by our Health &amp; Safety Team: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Erection and dismantling of marquess and structures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Transportation of goods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Electrical Supply and Connections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Working at height including using appropriate ladders and PPE</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Migrant workers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Fire Risk Assessment if applicable</a:t>
            </a:r>
          </a:p>
          <a:p>
            <a:pPr marL="0" indent="0">
              <a:lnSpc>
                <a:spcPct val="100000"/>
              </a:lnSpc>
              <a:spcBef>
                <a:spcPts val="0"/>
              </a:spcBef>
              <a:buNone/>
            </a:pPr>
            <a:r>
              <a:rPr lang="en-GB" sz="1050" b="1" dirty="0">
                <a:latin typeface="Trebuchet MS" panose="020B0603020202020204" pitchFamily="34" charset="0"/>
              </a:rPr>
              <a:t>3.10 Litter</a:t>
            </a:r>
          </a:p>
          <a:p>
            <a:pPr marL="0" indent="0">
              <a:lnSpc>
                <a:spcPct val="100000"/>
              </a:lnSpc>
              <a:spcBef>
                <a:spcPts val="0"/>
              </a:spcBef>
              <a:buNone/>
            </a:pPr>
            <a:r>
              <a:rPr lang="en-GB" sz="1050" dirty="0">
                <a:latin typeface="Trebuchet MS" panose="020B0603020202020204" pitchFamily="34" charset="0"/>
              </a:rPr>
              <a:t>Traders are responsible for ALL litter in the vicinity of their stand. All trade waste must be removed by the trader before and after the show and under no circumstances must it be out in bins provided for the show visitors.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628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oup of people standing in front of a crowd&#10;&#10;Description automatically generated">
            <a:extLst>
              <a:ext uri="{FF2B5EF4-FFF2-40B4-BE49-F238E27FC236}">
                <a16:creationId xmlns:a16="http://schemas.microsoft.com/office/drawing/2014/main" id="{4FEE0757-9707-47DE-AEC6-D348B604589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7395" r="-3" b="3959"/>
          <a:stretch/>
        </p:blipFill>
        <p:spPr>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12" name="Picture 11" descr="A group of people flying a kite&#10;&#10;Description automatically generated">
            <a:extLst>
              <a:ext uri="{FF2B5EF4-FFF2-40B4-BE49-F238E27FC236}">
                <a16:creationId xmlns:a16="http://schemas.microsoft.com/office/drawing/2014/main" id="{0E3379FE-DA68-4261-B5EC-53335E8EA8EF}"/>
              </a:ext>
            </a:extLst>
          </p:cNvPr>
          <p:cNvPicPr>
            <a:picLocks noChangeAspect="1"/>
          </p:cNvPicPr>
          <p:nvPr/>
        </p:nvPicPr>
        <p:blipFill rotWithShape="1">
          <a:blip r:embed="rId3">
            <a:extLst>
              <a:ext uri="{28A0092B-C50C-407E-A947-70E740481C1C}">
                <a14:useLocalDpi xmlns:a14="http://schemas.microsoft.com/office/drawing/2010/main" val="0"/>
              </a:ext>
            </a:extLst>
          </a:blip>
          <a:srcRect t="21431" b="13000"/>
          <a:stretch/>
        </p:blipFill>
        <p:spPr>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8" name="Picture 7" descr="A group of people standing on a lush green field&#10;&#10;Description automatically generated">
            <a:extLst>
              <a:ext uri="{FF2B5EF4-FFF2-40B4-BE49-F238E27FC236}">
                <a16:creationId xmlns:a16="http://schemas.microsoft.com/office/drawing/2014/main" id="{AC8DF70B-A555-4BE6-A056-2F75CA6E0223}"/>
              </a:ext>
            </a:extLst>
          </p:cNvPr>
          <p:cNvPicPr>
            <a:picLocks noChangeAspect="1"/>
          </p:cNvPicPr>
          <p:nvPr/>
        </p:nvPicPr>
        <p:blipFill rotWithShape="1">
          <a:blip r:embed="rId4">
            <a:extLst>
              <a:ext uri="{28A0092B-C50C-407E-A947-70E740481C1C}">
                <a14:useLocalDpi xmlns:a14="http://schemas.microsoft.com/office/drawing/2010/main" val="0"/>
              </a:ext>
            </a:extLst>
          </a:blip>
          <a:srcRect t="17673"/>
          <a:stretch/>
        </p:blipFill>
        <p:spPr>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2" name="Title 1">
            <a:extLst>
              <a:ext uri="{FF2B5EF4-FFF2-40B4-BE49-F238E27FC236}">
                <a16:creationId xmlns:a16="http://schemas.microsoft.com/office/drawing/2014/main" id="{0738142C-09C4-4200-B2D6-BEE7E5F37581}"/>
              </a:ext>
            </a:extLst>
          </p:cNvPr>
          <p:cNvSpPr>
            <a:spLocks noGrp="1"/>
          </p:cNvSpPr>
          <p:nvPr>
            <p:ph type="title"/>
          </p:nvPr>
        </p:nvSpPr>
        <p:spPr>
          <a:xfrm>
            <a:off x="838199" y="169334"/>
            <a:ext cx="5393267" cy="1174044"/>
          </a:xfrm>
        </p:spPr>
        <p:txBody>
          <a:bodyPr vert="horz" lIns="91440" tIns="45720" rIns="91440" bIns="45720" rtlCol="0" anchor="ctr">
            <a:noAutofit/>
          </a:bodyPr>
          <a:lstStyle/>
          <a:p>
            <a:r>
              <a:rPr lang="en-US" sz="2800" kern="1200">
                <a:solidFill>
                  <a:srgbClr val="000000"/>
                </a:solidFill>
                <a:latin typeface="Trebuchet MS" panose="020B0603020202020204" pitchFamily="34" charset="0"/>
              </a:rPr>
              <a:t>SECTION 4 – SET UP AND DISMANTLING OF TRADE STANDS </a:t>
            </a:r>
          </a:p>
        </p:txBody>
      </p:sp>
      <p:sp>
        <p:nvSpPr>
          <p:cNvPr id="3" name="Content Placeholder 2">
            <a:extLst>
              <a:ext uri="{FF2B5EF4-FFF2-40B4-BE49-F238E27FC236}">
                <a16:creationId xmlns:a16="http://schemas.microsoft.com/office/drawing/2014/main" id="{9225AF18-1E68-48E7-ACF4-C4EFB8AC120D}"/>
              </a:ext>
            </a:extLst>
          </p:cNvPr>
          <p:cNvSpPr>
            <a:spLocks noGrp="1"/>
          </p:cNvSpPr>
          <p:nvPr>
            <p:ph sz="half" idx="1"/>
          </p:nvPr>
        </p:nvSpPr>
        <p:spPr>
          <a:xfrm>
            <a:off x="838200" y="1343378"/>
            <a:ext cx="6721879" cy="5057422"/>
          </a:xfrm>
        </p:spPr>
        <p:txBody>
          <a:bodyPr vert="horz" lIns="91440" tIns="45720" rIns="91440" bIns="45720" rtlCol="0">
            <a:noAutofit/>
          </a:bodyPr>
          <a:lstStyle/>
          <a:p>
            <a:pPr marL="0" indent="0">
              <a:spcBef>
                <a:spcPts val="0"/>
              </a:spcBef>
              <a:spcAft>
                <a:spcPts val="600"/>
              </a:spcAft>
              <a:buNone/>
            </a:pPr>
            <a:r>
              <a:rPr lang="en-US" sz="1050" b="1" dirty="0">
                <a:solidFill>
                  <a:srgbClr val="000000"/>
                </a:solidFill>
                <a:latin typeface="Trebuchet MS" panose="020B0603020202020204" pitchFamily="34" charset="0"/>
              </a:rPr>
              <a:t>4.1   Stand Set up  </a:t>
            </a:r>
          </a:p>
          <a:p>
            <a:pPr marL="0" indent="0">
              <a:spcBef>
                <a:spcPts val="0"/>
              </a:spcBef>
              <a:spcAft>
                <a:spcPts val="600"/>
              </a:spcAft>
              <a:buNone/>
            </a:pPr>
            <a:r>
              <a:rPr lang="en-US" sz="1050" b="1" dirty="0">
                <a:latin typeface="Trebuchet MS" panose="020B0603020202020204" pitchFamily="34" charset="0"/>
              </a:rPr>
              <a:t>Set Up Times: </a:t>
            </a:r>
          </a:p>
          <a:p>
            <a:pPr>
              <a:spcBef>
                <a:spcPts val="0"/>
              </a:spcBef>
              <a:spcAft>
                <a:spcPts val="600"/>
              </a:spcAft>
            </a:pPr>
            <a:r>
              <a:rPr lang="en-US" sz="1050" b="1" dirty="0">
                <a:latin typeface="Trebuchet MS" panose="020B0603020202020204" pitchFamily="34" charset="0"/>
              </a:rPr>
              <a:t>Thursday, 12</a:t>
            </a:r>
            <a:r>
              <a:rPr lang="en-US" sz="1050" b="1" baseline="30000" dirty="0">
                <a:latin typeface="Trebuchet MS" panose="020B0603020202020204" pitchFamily="34" charset="0"/>
              </a:rPr>
              <a:t>th</a:t>
            </a:r>
            <a:r>
              <a:rPr lang="en-US" sz="1050" b="1" dirty="0">
                <a:latin typeface="Trebuchet MS" panose="020B0603020202020204" pitchFamily="34" charset="0"/>
              </a:rPr>
              <a:t> May 12:00 – 19:00</a:t>
            </a:r>
          </a:p>
          <a:p>
            <a:pPr>
              <a:spcBef>
                <a:spcPts val="0"/>
              </a:spcBef>
              <a:spcAft>
                <a:spcPts val="600"/>
              </a:spcAft>
            </a:pPr>
            <a:r>
              <a:rPr lang="en-US" sz="1050" b="1" dirty="0">
                <a:latin typeface="Trebuchet MS" panose="020B0603020202020204" pitchFamily="34" charset="0"/>
              </a:rPr>
              <a:t>Friday, 13</a:t>
            </a:r>
            <a:r>
              <a:rPr lang="en-US" sz="1050" b="1" baseline="30000" dirty="0">
                <a:latin typeface="Trebuchet MS" panose="020B0603020202020204" pitchFamily="34" charset="0"/>
              </a:rPr>
              <a:t>th</a:t>
            </a:r>
            <a:r>
              <a:rPr lang="en-US" sz="1050" b="1" dirty="0">
                <a:latin typeface="Trebuchet MS" panose="020B0603020202020204" pitchFamily="34" charset="0"/>
              </a:rPr>
              <a:t> May 8:00– 19:00</a:t>
            </a:r>
          </a:p>
          <a:p>
            <a:pPr>
              <a:spcBef>
                <a:spcPts val="0"/>
              </a:spcBef>
              <a:spcAft>
                <a:spcPts val="600"/>
              </a:spcAft>
            </a:pPr>
            <a:r>
              <a:rPr lang="en-US" sz="1050" b="1" dirty="0">
                <a:latin typeface="Trebuchet MS" panose="020B0603020202020204" pitchFamily="34" charset="0"/>
              </a:rPr>
              <a:t>Saturday, 14</a:t>
            </a:r>
            <a:r>
              <a:rPr lang="en-US" sz="1050" b="1" baseline="30000" dirty="0">
                <a:latin typeface="Trebuchet MS" panose="020B0603020202020204" pitchFamily="34" charset="0"/>
              </a:rPr>
              <a:t>th</a:t>
            </a:r>
            <a:r>
              <a:rPr lang="en-US" sz="1050" b="1" dirty="0">
                <a:latin typeface="Trebuchet MS" panose="020B0603020202020204" pitchFamily="34" charset="0"/>
              </a:rPr>
              <a:t> May 06</a:t>
            </a:r>
            <a:r>
              <a:rPr lang="en-US" sz="1050" b="1" dirty="0">
                <a:latin typeface="Trebuchet MS" panose="020B0603020202020204" pitchFamily="34" charset="0"/>
                <a:sym typeface="Wingdings" panose="05000000000000000000" pitchFamily="2" charset="2"/>
              </a:rPr>
              <a:t>:30</a:t>
            </a:r>
            <a:r>
              <a:rPr lang="en-US" sz="1050" b="1" dirty="0">
                <a:latin typeface="Trebuchet MS" panose="020B0603020202020204" pitchFamily="34" charset="0"/>
              </a:rPr>
              <a:t>– 08:30</a:t>
            </a:r>
          </a:p>
          <a:p>
            <a:pPr marL="0" indent="0">
              <a:spcBef>
                <a:spcPts val="0"/>
              </a:spcBef>
              <a:spcAft>
                <a:spcPts val="600"/>
              </a:spcAft>
              <a:buNone/>
            </a:pPr>
            <a:r>
              <a:rPr lang="en-US" sz="1050" b="1" dirty="0">
                <a:latin typeface="Trebuchet MS" panose="020B0603020202020204" pitchFamily="34" charset="0"/>
              </a:rPr>
              <a:t>All exhibitors must set up their stands and be open by 08:30 on show day.</a:t>
            </a:r>
          </a:p>
          <a:p>
            <a:pPr marL="0" indent="0">
              <a:spcBef>
                <a:spcPts val="0"/>
              </a:spcBef>
              <a:spcAft>
                <a:spcPts val="600"/>
              </a:spcAft>
              <a:buNone/>
            </a:pPr>
            <a:r>
              <a:rPr lang="en-US" sz="1050" b="1" dirty="0">
                <a:latin typeface="Trebuchet MS" panose="020B0603020202020204" pitchFamily="34" charset="0"/>
              </a:rPr>
              <a:t>There is a no vehicle movement policy from 08:30 until the close of the show. </a:t>
            </a:r>
          </a:p>
          <a:p>
            <a:pPr marL="0">
              <a:spcBef>
                <a:spcPts val="0"/>
              </a:spcBef>
              <a:spcAft>
                <a:spcPts val="600"/>
              </a:spcAft>
            </a:pPr>
            <a:endParaRPr lang="en-US" sz="900" dirty="0">
              <a:latin typeface="Trebuchet MS" panose="020B0603020202020204" pitchFamily="34" charset="0"/>
            </a:endParaRPr>
          </a:p>
          <a:p>
            <a:pPr marL="0" indent="0">
              <a:spcBef>
                <a:spcPts val="0"/>
              </a:spcBef>
              <a:spcAft>
                <a:spcPts val="600"/>
              </a:spcAft>
              <a:buNone/>
            </a:pPr>
            <a:r>
              <a:rPr lang="en-US" sz="1050" b="1" dirty="0">
                <a:solidFill>
                  <a:srgbClr val="000000"/>
                </a:solidFill>
                <a:latin typeface="Trebuchet MS" panose="020B0603020202020204" pitchFamily="34" charset="0"/>
              </a:rPr>
              <a:t>4.2  Encroachment  </a:t>
            </a:r>
          </a:p>
          <a:p>
            <a:pPr marL="0" indent="0">
              <a:spcBef>
                <a:spcPts val="0"/>
              </a:spcBef>
              <a:spcAft>
                <a:spcPts val="600"/>
              </a:spcAft>
              <a:buNone/>
            </a:pPr>
            <a:r>
              <a:rPr lang="en-US" sz="1050" dirty="0">
                <a:solidFill>
                  <a:srgbClr val="000000"/>
                </a:solidFill>
                <a:latin typeface="Trebuchet MS" panose="020B0603020202020204" pitchFamily="34" charset="0"/>
              </a:rPr>
              <a:t>Encroachment onto any adjoining stand will not be tolerated.  </a:t>
            </a:r>
          </a:p>
          <a:p>
            <a:pPr marL="0" indent="0">
              <a:spcBef>
                <a:spcPts val="0"/>
              </a:spcBef>
              <a:spcAft>
                <a:spcPts val="600"/>
              </a:spcAft>
              <a:buNone/>
            </a:pPr>
            <a:r>
              <a:rPr lang="en-US" sz="1050" dirty="0">
                <a:solidFill>
                  <a:srgbClr val="000000"/>
                </a:solidFill>
                <a:latin typeface="Trebuchet MS" panose="020B0603020202020204" pitchFamily="34" charset="0"/>
              </a:rPr>
              <a:t> </a:t>
            </a:r>
          </a:p>
          <a:p>
            <a:pPr marL="0" indent="0">
              <a:spcBef>
                <a:spcPts val="0"/>
              </a:spcBef>
              <a:spcAft>
                <a:spcPts val="600"/>
              </a:spcAft>
              <a:buNone/>
            </a:pPr>
            <a:r>
              <a:rPr lang="en-US" sz="1050" b="1" dirty="0">
                <a:solidFill>
                  <a:srgbClr val="000000"/>
                </a:solidFill>
                <a:latin typeface="Trebuchet MS" panose="020B0603020202020204" pitchFamily="34" charset="0"/>
              </a:rPr>
              <a:t>4.3  Mobile Units  </a:t>
            </a:r>
          </a:p>
          <a:p>
            <a:pPr marL="0" indent="0">
              <a:spcBef>
                <a:spcPts val="0"/>
              </a:spcBef>
              <a:spcAft>
                <a:spcPts val="600"/>
              </a:spcAft>
              <a:buNone/>
            </a:pPr>
            <a:r>
              <a:rPr lang="en-US" sz="1050" dirty="0">
                <a:solidFill>
                  <a:srgbClr val="000000"/>
                </a:solidFill>
                <a:latin typeface="Trebuchet MS" panose="020B0603020202020204" pitchFamily="34" charset="0"/>
              </a:rPr>
              <a:t>Exhibitors with large mobile units should arrange to have these in position by Thursday 12 May.  This is especially important when it is necessary to encroach on adjoining stand space to maneuver the unit into position.  No articulated units may be sited during the hours of darkness.  </a:t>
            </a:r>
          </a:p>
          <a:p>
            <a:pPr marL="0" indent="0">
              <a:spcBef>
                <a:spcPts val="0"/>
              </a:spcBef>
              <a:spcAft>
                <a:spcPts val="600"/>
              </a:spcAft>
              <a:buNone/>
            </a:pPr>
            <a:r>
              <a:rPr lang="en-US" sz="1050" dirty="0">
                <a:solidFill>
                  <a:srgbClr val="000000"/>
                </a:solidFill>
                <a:latin typeface="Trebuchet MS" panose="020B0603020202020204" pitchFamily="34" charset="0"/>
              </a:rPr>
              <a:t>  </a:t>
            </a:r>
          </a:p>
          <a:p>
            <a:pPr marL="0" indent="0">
              <a:spcBef>
                <a:spcPts val="0"/>
              </a:spcBef>
              <a:spcAft>
                <a:spcPts val="600"/>
              </a:spcAft>
              <a:buNone/>
            </a:pPr>
            <a:r>
              <a:rPr lang="en-US" sz="1050" b="1" dirty="0">
                <a:solidFill>
                  <a:srgbClr val="000000"/>
                </a:solidFill>
                <a:latin typeface="Trebuchet MS" panose="020B0603020202020204" pitchFamily="34" charset="0"/>
              </a:rPr>
              <a:t>4.4  Delivery to Stands  </a:t>
            </a:r>
          </a:p>
          <a:p>
            <a:pPr marL="0" indent="0">
              <a:spcBef>
                <a:spcPts val="0"/>
              </a:spcBef>
              <a:spcAft>
                <a:spcPts val="600"/>
              </a:spcAft>
              <a:buNone/>
            </a:pPr>
            <a:r>
              <a:rPr lang="en-US" sz="1050" dirty="0">
                <a:solidFill>
                  <a:srgbClr val="000000"/>
                </a:solidFill>
                <a:latin typeface="Trebuchet MS" panose="020B0603020202020204" pitchFamily="34" charset="0"/>
              </a:rPr>
              <a:t>Goods and packages should not be sent to the Showground unless there is a representative of the trade stand to receive them.  </a:t>
            </a:r>
          </a:p>
          <a:p>
            <a:pPr marL="0" indent="0">
              <a:spcBef>
                <a:spcPts val="0"/>
              </a:spcBef>
              <a:spcAft>
                <a:spcPts val="600"/>
              </a:spcAft>
              <a:buNone/>
            </a:pPr>
            <a:r>
              <a:rPr lang="en-US" sz="1050" dirty="0">
                <a:solidFill>
                  <a:srgbClr val="000000"/>
                </a:solidFill>
                <a:latin typeface="Trebuchet MS" panose="020B0603020202020204" pitchFamily="34" charset="0"/>
              </a:rPr>
              <a:t> </a:t>
            </a:r>
          </a:p>
          <a:p>
            <a:pPr marL="0" indent="0">
              <a:spcBef>
                <a:spcPts val="0"/>
              </a:spcBef>
              <a:spcAft>
                <a:spcPts val="600"/>
              </a:spcAft>
              <a:buNone/>
            </a:pPr>
            <a:r>
              <a:rPr lang="en-US" sz="1050" b="1" dirty="0">
                <a:solidFill>
                  <a:srgbClr val="000000"/>
                </a:solidFill>
                <a:latin typeface="Trebuchet MS" panose="020B0603020202020204" pitchFamily="34" charset="0"/>
              </a:rPr>
              <a:t>4.5  Time of Dismantling / Removal of Trade Stands  </a:t>
            </a:r>
          </a:p>
          <a:p>
            <a:pPr marL="0" indent="0">
              <a:spcBef>
                <a:spcPts val="0"/>
              </a:spcBef>
              <a:spcAft>
                <a:spcPts val="600"/>
              </a:spcAft>
              <a:buNone/>
            </a:pPr>
            <a:r>
              <a:rPr lang="en-US" sz="1050" dirty="0">
                <a:solidFill>
                  <a:srgbClr val="000000"/>
                </a:solidFill>
                <a:latin typeface="Trebuchet MS" panose="020B0603020202020204" pitchFamily="34" charset="0"/>
              </a:rPr>
              <a:t>NO PART OF A STAND MAY BE CLOSED OR DISMANTLED </a:t>
            </a:r>
            <a:r>
              <a:rPr lang="en-US" sz="1050" dirty="0">
                <a:latin typeface="Trebuchet MS" panose="020B0603020202020204" pitchFamily="34" charset="0"/>
              </a:rPr>
              <a:t>UNTIL 18:00 hours ON SATURDAY 14 MAY.  Collecting </a:t>
            </a:r>
            <a:r>
              <a:rPr lang="en-US" sz="1050" dirty="0">
                <a:solidFill>
                  <a:srgbClr val="000000"/>
                </a:solidFill>
                <a:latin typeface="Trebuchet MS" panose="020B0603020202020204" pitchFamily="34" charset="0"/>
              </a:rPr>
              <a:t>vehicles will be allowed in after this time once the public have left site and it is declared safe to do so. Announcements will be made over the PA system to inform exhibitors when vehicle movement can commence. </a:t>
            </a:r>
          </a:p>
        </p:txBody>
      </p:sp>
    </p:spTree>
    <p:extLst>
      <p:ext uri="{BB962C8B-B14F-4D97-AF65-F5344CB8AC3E}">
        <p14:creationId xmlns:p14="http://schemas.microsoft.com/office/powerpoint/2010/main" val="367076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F7AB-4890-4351-91F2-D565418EA0B0}"/>
              </a:ext>
            </a:extLst>
          </p:cNvPr>
          <p:cNvSpPr>
            <a:spLocks noGrp="1"/>
          </p:cNvSpPr>
          <p:nvPr>
            <p:ph type="title"/>
          </p:nvPr>
        </p:nvSpPr>
        <p:spPr/>
        <p:txBody>
          <a:bodyPr>
            <a:normAutofit/>
          </a:bodyPr>
          <a:lstStyle/>
          <a:p>
            <a:r>
              <a:rPr lang="en-GB" sz="3200">
                <a:latin typeface="Trebuchet MS" panose="020B0603020202020204" pitchFamily="34" charset="0"/>
              </a:rPr>
              <a:t>Newark &amp; Nottinghamshire Agricultural Society </a:t>
            </a:r>
          </a:p>
        </p:txBody>
      </p:sp>
      <p:pic>
        <p:nvPicPr>
          <p:cNvPr id="6" name="Content Placeholder 5" descr="A screenshot of a cell phone&#10;&#10;Description automatically generated">
            <a:extLst>
              <a:ext uri="{FF2B5EF4-FFF2-40B4-BE49-F238E27FC236}">
                <a16:creationId xmlns:a16="http://schemas.microsoft.com/office/drawing/2014/main" id="{08F7AAF0-2DBA-4A9D-9C9F-227354D4530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613485" y="365125"/>
            <a:ext cx="2024557" cy="1614677"/>
          </a:xfrm>
        </p:spPr>
      </p:pic>
      <p:sp>
        <p:nvSpPr>
          <p:cNvPr id="4" name="Content Placeholder 3">
            <a:extLst>
              <a:ext uri="{FF2B5EF4-FFF2-40B4-BE49-F238E27FC236}">
                <a16:creationId xmlns:a16="http://schemas.microsoft.com/office/drawing/2014/main" id="{99BE7117-72E2-41D6-9252-5887ECD7CEEF}"/>
              </a:ext>
            </a:extLst>
          </p:cNvPr>
          <p:cNvSpPr>
            <a:spLocks noGrp="1"/>
          </p:cNvSpPr>
          <p:nvPr>
            <p:ph sz="half" idx="2"/>
          </p:nvPr>
        </p:nvSpPr>
        <p:spPr>
          <a:xfrm>
            <a:off x="6283842" y="1825625"/>
            <a:ext cx="5667152" cy="4351338"/>
          </a:xfrm>
        </p:spPr>
        <p:txBody>
          <a:bodyPr>
            <a:normAutofit fontScale="25000" lnSpcReduction="20000"/>
          </a:bodyPr>
          <a:lstStyle/>
          <a:p>
            <a:pPr marL="0" indent="0" hangingPunct="0">
              <a:buNone/>
            </a:pPr>
            <a:r>
              <a:rPr lang="en-GB" sz="5600" b="1" u="sng" dirty="0">
                <a:latin typeface="Trebuchet MS" panose="020B0603020202020204" pitchFamily="34" charset="0"/>
              </a:rPr>
              <a:t>CONTACT DETAILS</a:t>
            </a:r>
            <a:r>
              <a:rPr lang="en-GB" sz="5600" b="1" dirty="0">
                <a:latin typeface="Trebuchet MS" panose="020B0603020202020204" pitchFamily="34" charset="0"/>
              </a:rPr>
              <a:t>  </a:t>
            </a:r>
            <a:r>
              <a:rPr lang="en-GB" sz="5600" dirty="0">
                <a:latin typeface="Trebuchet MS" panose="020B0603020202020204" pitchFamily="34" charset="0"/>
              </a:rPr>
              <a:t>  </a:t>
            </a:r>
          </a:p>
          <a:p>
            <a:pPr marL="0" indent="0" hangingPunct="0">
              <a:buNone/>
            </a:pPr>
            <a:endParaRPr lang="en-GB" sz="5600" dirty="0">
              <a:latin typeface="Trebuchet MS" panose="020B0603020202020204" pitchFamily="34" charset="0"/>
            </a:endParaRPr>
          </a:p>
          <a:p>
            <a:pPr marL="0" indent="0" hangingPunct="0">
              <a:buNone/>
            </a:pPr>
            <a:r>
              <a:rPr lang="en-GB" sz="7200" b="1" dirty="0">
                <a:latin typeface="Trebuchet MS" panose="020B0603020202020204" pitchFamily="34" charset="0"/>
              </a:rPr>
              <a:t>Francesca Hayes</a:t>
            </a:r>
          </a:p>
          <a:p>
            <a:pPr marL="0" indent="0" hangingPunct="0">
              <a:buNone/>
            </a:pPr>
            <a:r>
              <a:rPr lang="en-GB" sz="5600" b="1" dirty="0">
                <a:latin typeface="Trebuchet MS" panose="020B0603020202020204" pitchFamily="34" charset="0"/>
              </a:rPr>
              <a:t>Trade Stand Sales &amp; Sponsorship Officer</a:t>
            </a:r>
          </a:p>
          <a:p>
            <a:pPr marL="0" indent="0" hangingPunct="0">
              <a:buNone/>
            </a:pPr>
            <a:r>
              <a:rPr lang="en-GB" sz="5600" b="1" dirty="0">
                <a:latin typeface="Trebuchet MS" panose="020B0603020202020204" pitchFamily="34" charset="0"/>
              </a:rPr>
              <a:t>Email: </a:t>
            </a:r>
            <a:r>
              <a:rPr lang="en-GB" sz="5600" b="1" dirty="0">
                <a:latin typeface="Trebuchet MS" panose="020B0603020202020204" pitchFamily="34" charset="0"/>
                <a:hlinkClick r:id="rId3"/>
              </a:rPr>
              <a:t>francesca.hayes@newarkshowground.com</a:t>
            </a:r>
            <a:endParaRPr lang="en-GB" sz="5600" b="1" dirty="0">
              <a:latin typeface="Trebuchet MS" panose="020B0603020202020204" pitchFamily="34" charset="0"/>
            </a:endParaRPr>
          </a:p>
          <a:p>
            <a:pPr marL="0" indent="0" hangingPunct="0">
              <a:buNone/>
            </a:pPr>
            <a:endParaRPr lang="en-GB" sz="5600" b="1" dirty="0">
              <a:latin typeface="Trebuchet MS" panose="020B0603020202020204" pitchFamily="34" charset="0"/>
            </a:endParaRPr>
          </a:p>
          <a:p>
            <a:pPr marL="0" indent="0" hangingPunct="0">
              <a:buNone/>
            </a:pPr>
            <a:r>
              <a:rPr lang="en-GB" sz="7200" b="1" dirty="0">
                <a:latin typeface="Trebuchet MS" panose="020B0603020202020204" pitchFamily="34" charset="0"/>
              </a:rPr>
              <a:t>Elizabeth Halsall</a:t>
            </a:r>
          </a:p>
          <a:p>
            <a:pPr marL="0" indent="0" hangingPunct="0">
              <a:buNone/>
            </a:pPr>
            <a:r>
              <a:rPr lang="en-GB" sz="5600" b="1" dirty="0">
                <a:latin typeface="Trebuchet MS" panose="020B0603020202020204" pitchFamily="34" charset="0"/>
              </a:rPr>
              <a:t>Events and Development Manager</a:t>
            </a:r>
          </a:p>
          <a:p>
            <a:pPr marL="0" indent="0" hangingPunct="0">
              <a:buNone/>
            </a:pPr>
            <a:r>
              <a:rPr lang="en-GB" sz="5600" b="1" dirty="0">
                <a:latin typeface="Trebuchet MS" panose="020B0603020202020204" pitchFamily="34" charset="0"/>
              </a:rPr>
              <a:t>Email: </a:t>
            </a:r>
            <a:r>
              <a:rPr lang="en-GB" sz="5600" b="1" dirty="0">
                <a:latin typeface="Trebuchet MS" panose="020B0603020202020204" pitchFamily="34" charset="0"/>
                <a:hlinkClick r:id="rId4"/>
              </a:rPr>
              <a:t>elizabeth.halsall@newarkshowground.com</a:t>
            </a:r>
            <a:endParaRPr lang="en-GB" sz="5600" b="1" dirty="0">
              <a:latin typeface="Trebuchet MS" panose="020B0603020202020204" pitchFamily="34" charset="0"/>
            </a:endParaRPr>
          </a:p>
          <a:p>
            <a:pPr marL="0" indent="0" hangingPunct="0">
              <a:buNone/>
            </a:pPr>
            <a:endParaRPr lang="en-GB" sz="5600" dirty="0">
              <a:latin typeface="Trebuchet MS" panose="020B0603020202020204" pitchFamily="34" charset="0"/>
            </a:endParaRPr>
          </a:p>
          <a:p>
            <a:pPr marL="0" indent="0" hangingPunct="0">
              <a:buNone/>
            </a:pPr>
            <a:endParaRPr lang="en-GB" sz="5600" dirty="0">
              <a:latin typeface="Trebuchet MS" panose="020B0603020202020204" pitchFamily="34" charset="0"/>
            </a:endParaRPr>
          </a:p>
          <a:p>
            <a:pPr marL="0" indent="0" hangingPunct="0">
              <a:buNone/>
            </a:pPr>
            <a:r>
              <a:rPr lang="en-GB" sz="5600" b="1" dirty="0">
                <a:latin typeface="Trebuchet MS" panose="020B0603020202020204" pitchFamily="34" charset="0"/>
              </a:rPr>
              <a:t>Website:</a:t>
            </a:r>
          </a:p>
          <a:p>
            <a:pPr marL="0" indent="0" hangingPunct="0">
              <a:buNone/>
            </a:pPr>
            <a:r>
              <a:rPr lang="en-GB" sz="5600" b="1" dirty="0">
                <a:latin typeface="Trebuchet MS" panose="020B0603020202020204" pitchFamily="34" charset="0"/>
              </a:rPr>
              <a:t>www.nottinghamshirecountyshow.com  </a:t>
            </a:r>
            <a:r>
              <a:rPr lang="en-GB" sz="5600" dirty="0">
                <a:latin typeface="Trebuchet MS" panose="020B0603020202020204" pitchFamily="34" charset="0"/>
              </a:rPr>
              <a:t> </a:t>
            </a:r>
          </a:p>
          <a:p>
            <a:pPr marL="0" indent="0" hangingPunct="0">
              <a:buNone/>
            </a:pPr>
            <a:r>
              <a:rPr lang="en-GB" sz="5600" b="1" dirty="0">
                <a:latin typeface="Trebuchet MS" panose="020B0603020202020204" pitchFamily="34" charset="0"/>
              </a:rPr>
              <a:t>Twitter: @nottscountyshow </a:t>
            </a:r>
            <a:r>
              <a:rPr lang="en-GB" sz="5600" dirty="0">
                <a:latin typeface="Trebuchet MS" panose="020B0603020202020204" pitchFamily="34" charset="0"/>
              </a:rPr>
              <a:t>           </a:t>
            </a:r>
          </a:p>
          <a:p>
            <a:pPr marL="0" indent="0" hangingPunct="0">
              <a:buNone/>
            </a:pPr>
            <a:r>
              <a:rPr lang="en-GB" sz="5600" b="1" dirty="0">
                <a:latin typeface="Trebuchet MS" panose="020B0603020202020204" pitchFamily="34" charset="0"/>
              </a:rPr>
              <a:t>Facebook: @NottinghamshireCountyShow</a:t>
            </a:r>
            <a:endParaRPr lang="en-GB" sz="5600" dirty="0">
              <a:latin typeface="Trebuchet MS" panose="020B0603020202020204" pitchFamily="34" charset="0"/>
            </a:endParaRPr>
          </a:p>
          <a:p>
            <a:endParaRPr lang="en-GB" dirty="0"/>
          </a:p>
        </p:txBody>
      </p:sp>
      <p:sp>
        <p:nvSpPr>
          <p:cNvPr id="8" name="TextBox 7">
            <a:extLst>
              <a:ext uri="{FF2B5EF4-FFF2-40B4-BE49-F238E27FC236}">
                <a16:creationId xmlns:a16="http://schemas.microsoft.com/office/drawing/2014/main" id="{0508A0E7-3F37-4B92-95E2-67A0972B4C1A}"/>
              </a:ext>
            </a:extLst>
          </p:cNvPr>
          <p:cNvSpPr txBox="1"/>
          <p:nvPr/>
        </p:nvSpPr>
        <p:spPr>
          <a:xfrm>
            <a:off x="553958" y="1761688"/>
            <a:ext cx="5667152" cy="4924425"/>
          </a:xfrm>
          <a:prstGeom prst="rect">
            <a:avLst/>
          </a:prstGeom>
          <a:noFill/>
        </p:spPr>
        <p:txBody>
          <a:bodyPr wrap="square" rtlCol="0">
            <a:spAutoFit/>
          </a:bodyPr>
          <a:lstStyle/>
          <a:p>
            <a:r>
              <a:rPr lang="en-GB" sz="1400" i="1" dirty="0">
                <a:latin typeface="Trebuchet MS" panose="020B0603020202020204" pitchFamily="34" charset="0"/>
              </a:rPr>
              <a:t>Organisers of the:</a:t>
            </a:r>
          </a:p>
          <a:p>
            <a:r>
              <a:rPr lang="en-GB" sz="2400" b="1" dirty="0">
                <a:latin typeface="Trebuchet MS" panose="020B0603020202020204" pitchFamily="34" charset="0"/>
              </a:rPr>
              <a:t>Nottinghamshire County Show</a:t>
            </a:r>
          </a:p>
          <a:p>
            <a:endParaRPr lang="en-GB" b="1" dirty="0">
              <a:latin typeface="Trebuchet MS" panose="020B0603020202020204" pitchFamily="34" charset="0"/>
            </a:endParaRPr>
          </a:p>
          <a:p>
            <a:r>
              <a:rPr lang="en-GB" sz="2000" dirty="0">
                <a:latin typeface="Trebuchet MS" panose="020B0603020202020204" pitchFamily="34" charset="0"/>
              </a:rPr>
              <a:t>Newark &amp; Nottinghamshire Agricultural Society is a registered charity dedicated to promote, celebrate and champion   agriculture across the Midlands region.</a:t>
            </a:r>
          </a:p>
          <a:p>
            <a:endParaRPr lang="en-GB" dirty="0">
              <a:latin typeface="Trebuchet MS" panose="020B0603020202020204" pitchFamily="34" charset="0"/>
            </a:endParaRPr>
          </a:p>
          <a:p>
            <a:r>
              <a:rPr lang="en-GB" dirty="0">
                <a:latin typeface="Trebuchet MS" panose="020B0603020202020204" pitchFamily="34" charset="0"/>
              </a:rPr>
              <a:t>If you would like to support our work, find out more about the benefits of becoming a member.</a:t>
            </a:r>
          </a:p>
          <a:p>
            <a:r>
              <a:rPr lang="en-GB" dirty="0">
                <a:latin typeface="Trebuchet MS" panose="020B0603020202020204" pitchFamily="34" charset="0"/>
                <a:hlinkClick r:id="rId5"/>
              </a:rPr>
              <a:t>www.nottinghamshirecountyshow.com/membership/</a:t>
            </a:r>
            <a:endParaRPr lang="en-GB" dirty="0">
              <a:latin typeface="Trebuchet MS" panose="020B0603020202020204" pitchFamily="34" charset="0"/>
            </a:endParaRPr>
          </a:p>
          <a:p>
            <a:r>
              <a:rPr lang="en-GB" dirty="0">
                <a:latin typeface="Trebuchet MS" panose="020B0603020202020204" pitchFamily="34" charset="0"/>
              </a:rPr>
              <a:t> </a:t>
            </a:r>
          </a:p>
          <a:p>
            <a:pPr hangingPunct="0"/>
            <a:r>
              <a:rPr lang="en-GB" sz="1400" dirty="0">
                <a:latin typeface="Trebuchet MS" panose="020B0603020202020204" pitchFamily="34" charset="0"/>
              </a:rPr>
              <a:t>Newark &amp; Nottinghamshire Agricultural Society  </a:t>
            </a:r>
          </a:p>
          <a:p>
            <a:pPr hangingPunct="0"/>
            <a:r>
              <a:rPr lang="en-GB" sz="1400" dirty="0">
                <a:latin typeface="Trebuchet MS" panose="020B0603020202020204" pitchFamily="34" charset="0"/>
              </a:rPr>
              <a:t>Newark Showground, Lincoln Road, Newark, Nottinghamshire NG24 2NY  </a:t>
            </a:r>
          </a:p>
          <a:p>
            <a:pPr hangingPunct="0"/>
            <a:endParaRPr lang="en-GB" sz="1400" dirty="0">
              <a:latin typeface="Trebuchet MS" panose="020B0603020202020204" pitchFamily="34" charset="0"/>
            </a:endParaRPr>
          </a:p>
          <a:p>
            <a:pPr hangingPunct="0"/>
            <a:r>
              <a:rPr lang="en-GB" sz="1400" dirty="0">
                <a:latin typeface="Trebuchet MS" panose="020B0603020202020204" pitchFamily="34" charset="0"/>
              </a:rPr>
              <a:t>Tel: 01636 705796.  </a:t>
            </a:r>
          </a:p>
          <a:p>
            <a:endParaRPr lang="en-GB" dirty="0"/>
          </a:p>
        </p:txBody>
      </p:sp>
    </p:spTree>
    <p:extLst>
      <p:ext uri="{BB962C8B-B14F-4D97-AF65-F5344CB8AC3E}">
        <p14:creationId xmlns:p14="http://schemas.microsoft.com/office/powerpoint/2010/main" val="1430768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oughnut, donut, food, person&#10;&#10;Description automatically generated">
            <a:extLst>
              <a:ext uri="{FF2B5EF4-FFF2-40B4-BE49-F238E27FC236}">
                <a16:creationId xmlns:a16="http://schemas.microsoft.com/office/drawing/2014/main" id="{5C8F7DF6-2DAF-45E5-BA57-5847B4B5C4DE}"/>
              </a:ext>
            </a:extLst>
          </p:cNvPr>
          <p:cNvPicPr>
            <a:picLocks noChangeAspect="1"/>
          </p:cNvPicPr>
          <p:nvPr/>
        </p:nvPicPr>
        <p:blipFill rotWithShape="1">
          <a:blip r:embed="rId2">
            <a:extLst>
              <a:ext uri="{28A0092B-C50C-407E-A947-70E740481C1C}">
                <a14:useLocalDpi xmlns:a14="http://schemas.microsoft.com/office/drawing/2010/main" val="0"/>
              </a:ext>
            </a:extLst>
          </a:blip>
          <a:srcRect r="3" b="17088"/>
          <a:stretch/>
        </p:blipFill>
        <p:spPr>
          <a:xfrm>
            <a:off x="6370041" y="10"/>
            <a:ext cx="5821959"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p:spPr>
      </p:pic>
      <p:pic>
        <p:nvPicPr>
          <p:cNvPr id="9" name="Picture 8" descr="A group of people standing on a lush green field&#10;&#10;Description automatically generated">
            <a:extLst>
              <a:ext uri="{FF2B5EF4-FFF2-40B4-BE49-F238E27FC236}">
                <a16:creationId xmlns:a16="http://schemas.microsoft.com/office/drawing/2014/main" id="{0EB11C62-87D0-41FB-9821-B1683B9556A7}"/>
              </a:ext>
            </a:extLst>
          </p:cNvPr>
          <p:cNvPicPr>
            <a:picLocks noChangeAspect="1"/>
          </p:cNvPicPr>
          <p:nvPr/>
        </p:nvPicPr>
        <p:blipFill rotWithShape="1">
          <a:blip r:embed="rId3">
            <a:extLst>
              <a:ext uri="{28A0092B-C50C-407E-A947-70E740481C1C}">
                <a14:useLocalDpi xmlns:a14="http://schemas.microsoft.com/office/drawing/2010/main" val="0"/>
              </a:ext>
            </a:extLst>
          </a:blip>
          <a:srcRect r="12100"/>
          <a:stretch/>
        </p:blipFill>
        <p:spPr>
          <a:xfrm>
            <a:off x="7977673" y="3506112"/>
            <a:ext cx="4214327" cy="3351888"/>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p:spPr>
      </p:pic>
      <p:pic>
        <p:nvPicPr>
          <p:cNvPr id="11" name="Picture 10" descr="A group of people standing in front of a crowd&#10;&#10;Description automatically generated">
            <a:extLst>
              <a:ext uri="{FF2B5EF4-FFF2-40B4-BE49-F238E27FC236}">
                <a16:creationId xmlns:a16="http://schemas.microsoft.com/office/drawing/2014/main" id="{CACF7C89-5C0A-4B3D-A786-2C5990A8981E}"/>
              </a:ext>
            </a:extLst>
          </p:cNvPr>
          <p:cNvPicPr>
            <a:picLocks noChangeAspect="1"/>
          </p:cNvPicPr>
          <p:nvPr/>
        </p:nvPicPr>
        <p:blipFill rotWithShape="1">
          <a:blip r:embed="rId4">
            <a:extLst>
              <a:ext uri="{28A0092B-C50C-407E-A947-70E740481C1C}">
                <a14:useLocalDpi xmlns:a14="http://schemas.microsoft.com/office/drawing/2010/main" val="0"/>
              </a:ext>
            </a:extLst>
          </a:blip>
          <a:srcRect t="37" r="1" b="1"/>
          <a:stretch/>
        </p:blipFill>
        <p:spPr>
          <a:xfrm>
            <a:off x="20" y="10"/>
            <a:ext cx="10002396"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p:spPr>
      </p:pic>
      <p:sp>
        <p:nvSpPr>
          <p:cNvPr id="12" name="Rectangle 11">
            <a:extLst>
              <a:ext uri="{FF2B5EF4-FFF2-40B4-BE49-F238E27FC236}">
                <a16:creationId xmlns:a16="http://schemas.microsoft.com/office/drawing/2014/main" id="{99ED3AA6-F040-41D5-BC12-C61F2A54A72F}"/>
              </a:ext>
            </a:extLst>
          </p:cNvPr>
          <p:cNvSpPr/>
          <p:nvPr/>
        </p:nvSpPr>
        <p:spPr>
          <a:xfrm>
            <a:off x="419451" y="360727"/>
            <a:ext cx="6195953" cy="1708160"/>
          </a:xfrm>
          <a:prstGeom prst="rect">
            <a:avLst/>
          </a:prstGeom>
          <a:solidFill>
            <a:srgbClr val="EEEFED">
              <a:alpha val="25000"/>
            </a:srgbClr>
          </a:solidFill>
        </p:spPr>
        <p:txBody>
          <a:bodyPr wrap="square">
            <a:spAutoFit/>
          </a:bodyPr>
          <a:lstStyle/>
          <a:p>
            <a:pPr>
              <a:spcAft>
                <a:spcPts val="600"/>
              </a:spcAft>
            </a:pPr>
            <a:r>
              <a:rPr lang="en-US" b="1">
                <a:latin typeface="Trebuchet MS" panose="020B0603020202020204" pitchFamily="34" charset="0"/>
              </a:rPr>
              <a:t>Nottinghamshire County Show 2022</a:t>
            </a:r>
          </a:p>
          <a:p>
            <a:pPr>
              <a:spcAft>
                <a:spcPts val="600"/>
              </a:spcAft>
            </a:pPr>
            <a:r>
              <a:rPr lang="en-US" sz="1200">
                <a:latin typeface="Trebuchet MS" panose="020B0603020202020204" pitchFamily="34" charset="0"/>
              </a:rPr>
              <a:t>Visitors will be looking to experience the best of farming, countryside and rural life. </a:t>
            </a:r>
          </a:p>
          <a:p>
            <a:pPr>
              <a:spcAft>
                <a:spcPts val="600"/>
              </a:spcAft>
            </a:pPr>
            <a:r>
              <a:rPr lang="en-US" sz="1200">
                <a:latin typeface="Trebuchet MS" panose="020B0603020202020204" pitchFamily="34" charset="0"/>
              </a:rPr>
              <a:t>As the first county show of the season, it’s always a highlight in the summer events calendar. And this year’s shaping up to be another brilliant show with 1000s of visitors expected to attend from Nottinghamshire, Lincolnshire, Leicestershire, Rutland, Derbyshire, South Yorkshire and beyond. </a:t>
            </a:r>
          </a:p>
          <a:p>
            <a:pPr>
              <a:spcAft>
                <a:spcPts val="600"/>
              </a:spcAft>
            </a:pPr>
            <a:r>
              <a:rPr lang="en-US" sz="1200" i="1">
                <a:latin typeface="Trebuchet MS" panose="020B0603020202020204" pitchFamily="34" charset="0"/>
              </a:rPr>
              <a:t>Will you join us to showcase your business and meet lots of potential customers?</a:t>
            </a:r>
          </a:p>
        </p:txBody>
      </p:sp>
      <p:sp>
        <p:nvSpPr>
          <p:cNvPr id="14" name="Rectangle 13">
            <a:extLst>
              <a:ext uri="{FF2B5EF4-FFF2-40B4-BE49-F238E27FC236}">
                <a16:creationId xmlns:a16="http://schemas.microsoft.com/office/drawing/2014/main" id="{5A3A2C39-EE3B-4907-8FBA-F6C9BF7EBBEC}"/>
              </a:ext>
            </a:extLst>
          </p:cNvPr>
          <p:cNvSpPr/>
          <p:nvPr/>
        </p:nvSpPr>
        <p:spPr>
          <a:xfrm>
            <a:off x="419447" y="2214694"/>
            <a:ext cx="7206146" cy="4490973"/>
          </a:xfrm>
          <a:prstGeom prst="rect">
            <a:avLst/>
          </a:prstGeom>
          <a:gradFill>
            <a:gsLst>
              <a:gs pos="0">
                <a:schemeClr val="accent1">
                  <a:lumMod val="5000"/>
                  <a:lumOff val="95000"/>
                  <a:alpha val="2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GB" b="1">
                <a:latin typeface="Trebuchet MS" panose="020B0603020202020204" pitchFamily="34" charset="0"/>
              </a:rPr>
              <a:t>Why take a stand?</a:t>
            </a:r>
          </a:p>
          <a:p>
            <a:pPr marL="171450" indent="-171450">
              <a:spcBef>
                <a:spcPts val="500"/>
              </a:spcBef>
              <a:buFont typeface="Arial" panose="020B0604020202020204" pitchFamily="34" charset="0"/>
              <a:buChar char="•"/>
            </a:pPr>
            <a:r>
              <a:rPr lang="en-GB" sz="1200" b="1">
                <a:latin typeface="Trebuchet MS" panose="020B0603020202020204" pitchFamily="34" charset="0"/>
              </a:rPr>
              <a:t>Competitively priced food and drink stands - an affordable way to promote your business</a:t>
            </a:r>
          </a:p>
          <a:p>
            <a:pPr marL="171450" indent="-171450">
              <a:spcBef>
                <a:spcPts val="500"/>
              </a:spcBef>
              <a:buFont typeface="Arial" panose="020B0604020202020204" pitchFamily="34" charset="0"/>
              <a:buChar char="•"/>
            </a:pPr>
            <a:r>
              <a:rPr lang="en-GB" sz="1200" b="1">
                <a:latin typeface="Trebuchet MS" panose="020B0603020202020204" pitchFamily="34" charset="0"/>
              </a:rPr>
              <a:t>New for this year – introductory offer for Nottinghamshire Local Food Producers to give our visitors a flavour of the County.</a:t>
            </a:r>
          </a:p>
          <a:p>
            <a:pPr marL="171450" indent="-171450">
              <a:spcBef>
                <a:spcPts val="500"/>
              </a:spcBef>
              <a:buFont typeface="Arial" panose="020B0604020202020204" pitchFamily="34" charset="0"/>
              <a:buChar char="•"/>
            </a:pPr>
            <a:r>
              <a:rPr lang="en-GB" sz="1200" b="1">
                <a:latin typeface="Trebuchet MS" panose="020B0603020202020204" pitchFamily="34" charset="0"/>
              </a:rPr>
              <a:t>Showcase your latest products and services</a:t>
            </a:r>
          </a:p>
          <a:p>
            <a:pPr marL="171450" indent="-171450">
              <a:spcBef>
                <a:spcPts val="500"/>
              </a:spcBef>
              <a:buFont typeface="Arial" panose="020B0604020202020204" pitchFamily="34" charset="0"/>
              <a:buChar char="•"/>
            </a:pPr>
            <a:r>
              <a:rPr lang="en-GB" sz="1200" b="1">
                <a:latin typeface="Trebuchet MS" panose="020B0603020202020204" pitchFamily="34" charset="0"/>
              </a:rPr>
              <a:t>Outdoor and covered trade stands available</a:t>
            </a:r>
          </a:p>
          <a:p>
            <a:pPr marL="171450" indent="-171450">
              <a:spcBef>
                <a:spcPts val="500"/>
              </a:spcBef>
              <a:buFont typeface="Arial" panose="020B0604020202020204" pitchFamily="34" charset="0"/>
              <a:buChar char="•"/>
            </a:pPr>
            <a:r>
              <a:rPr lang="en-GB" sz="1200" b="1">
                <a:latin typeface="Trebuchet MS" panose="020B0603020202020204" pitchFamily="34" charset="0"/>
              </a:rPr>
              <a:t>Purpose-built grounds on free-draining sand-based soil</a:t>
            </a:r>
          </a:p>
          <a:p>
            <a:pPr marL="171450" indent="-171450">
              <a:spcBef>
                <a:spcPts val="500"/>
              </a:spcBef>
              <a:buFont typeface="Arial" panose="020B0604020202020204" pitchFamily="34" charset="0"/>
              <a:buChar char="•"/>
            </a:pPr>
            <a:r>
              <a:rPr lang="en-GB" sz="1200" b="1">
                <a:latin typeface="Trebuchet MS" panose="020B0603020202020204" pitchFamily="34" charset="0"/>
              </a:rPr>
              <a:t>Excellent facilities to make sure your show goes without a hitch</a:t>
            </a:r>
          </a:p>
          <a:p>
            <a:pPr marL="171450" indent="-171450">
              <a:spcBef>
                <a:spcPts val="500"/>
              </a:spcBef>
              <a:buFont typeface="Arial" panose="020B0604020202020204" pitchFamily="34" charset="0"/>
              <a:buChar char="•"/>
            </a:pPr>
            <a:r>
              <a:rPr lang="en-GB" sz="1200" b="1">
                <a:latin typeface="Trebuchet MS" panose="020B0603020202020204" pitchFamily="34" charset="0"/>
              </a:rPr>
              <a:t>Dedicated food and drink area and tutorials offering demonstrations and a range of stands aiming to raise the profile of the quality food produced in Great Britain</a:t>
            </a:r>
          </a:p>
          <a:p>
            <a:pPr marL="171450" indent="-171450">
              <a:spcBef>
                <a:spcPts val="500"/>
              </a:spcBef>
              <a:buFont typeface="Arial" panose="020B0604020202020204" pitchFamily="34" charset="0"/>
              <a:buChar char="•"/>
            </a:pPr>
            <a:r>
              <a:rPr lang="en-GB" sz="1200" b="1">
                <a:latin typeface="Trebuchet MS" panose="020B0603020202020204" pitchFamily="34" charset="0"/>
              </a:rPr>
              <a:t>Promotion on our marketing channels including web and social media</a:t>
            </a:r>
          </a:p>
          <a:p>
            <a:pPr marL="171450" indent="-171450">
              <a:spcBef>
                <a:spcPts val="500"/>
              </a:spcBef>
              <a:buFont typeface="Arial" panose="020B0604020202020204" pitchFamily="34" charset="0"/>
              <a:buChar char="•"/>
            </a:pPr>
            <a:r>
              <a:rPr lang="en-GB" sz="1200" b="1">
                <a:latin typeface="Trebuchet MS" panose="020B0603020202020204" pitchFamily="34" charset="0"/>
              </a:rPr>
              <a:t>All trade stands are entered free of charge into our Trade Stand Competition.</a:t>
            </a:r>
            <a:endParaRPr lang="en-GB" sz="1600">
              <a:latin typeface="Trebuchet MS" panose="020B0603020202020204" pitchFamily="34" charset="0"/>
            </a:endParaRPr>
          </a:p>
          <a:p>
            <a:pPr>
              <a:spcAft>
                <a:spcPts val="500"/>
              </a:spcAft>
            </a:pPr>
            <a:endParaRPr lang="en-GB" sz="1600" b="1">
              <a:latin typeface="Trebuchet MS" panose="020B0603020202020204" pitchFamily="34" charset="0"/>
            </a:endParaRPr>
          </a:p>
          <a:p>
            <a:pPr>
              <a:spcAft>
                <a:spcPts val="500"/>
              </a:spcAft>
            </a:pPr>
            <a:r>
              <a:rPr lang="en-GB" sz="1600" b="1">
                <a:latin typeface="Trebuchet MS" panose="020B0603020202020204" pitchFamily="34" charset="0"/>
              </a:rPr>
              <a:t>Maximise the opportunity.</a:t>
            </a:r>
          </a:p>
          <a:p>
            <a:r>
              <a:rPr lang="en-GB" sz="1400" b="1">
                <a:latin typeface="Trebuchet MS" panose="020B0603020202020204" pitchFamily="34" charset="0"/>
              </a:rPr>
              <a:t>Apply early to make sure your company details are published on our website - a proven source of post-show sales. </a:t>
            </a:r>
          </a:p>
          <a:p>
            <a:endParaRPr lang="en-GB" sz="1400" b="1">
              <a:latin typeface="Trebuchet MS" panose="020B0603020202020204" pitchFamily="34" charset="0"/>
            </a:endParaRPr>
          </a:p>
          <a:p>
            <a:endParaRPr lang="en-GB" sz="1600" b="1">
              <a:latin typeface="Trebuchet MS" panose="020B0603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03ABC1A0-F38D-417D-BD85-FBF6C88234D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181469" y="6209284"/>
            <a:ext cx="384626" cy="384626"/>
          </a:xfrm>
          <a:prstGeom prst="rect">
            <a:avLst/>
          </a:prstGeom>
        </p:spPr>
      </p:pic>
      <p:sp>
        <p:nvSpPr>
          <p:cNvPr id="15" name="TextBox 14">
            <a:extLst>
              <a:ext uri="{FF2B5EF4-FFF2-40B4-BE49-F238E27FC236}">
                <a16:creationId xmlns:a16="http://schemas.microsoft.com/office/drawing/2014/main" id="{401AC6CC-A598-4FFF-9EB5-0D0701EC52EF}"/>
              </a:ext>
            </a:extLst>
          </p:cNvPr>
          <p:cNvSpPr txBox="1"/>
          <p:nvPr/>
        </p:nvSpPr>
        <p:spPr>
          <a:xfrm flipH="1">
            <a:off x="4647499" y="6209284"/>
            <a:ext cx="1140589" cy="276999"/>
          </a:xfrm>
          <a:prstGeom prst="rect">
            <a:avLst/>
          </a:prstGeom>
          <a:noFill/>
        </p:spPr>
        <p:txBody>
          <a:bodyPr wrap="square" rtlCol="0">
            <a:spAutoFit/>
          </a:bodyPr>
          <a:lstStyle/>
          <a:p>
            <a:r>
              <a:rPr lang="en-GB" sz="1200" dirty="0"/>
              <a:t>4897 followers</a:t>
            </a:r>
          </a:p>
        </p:txBody>
      </p:sp>
      <p:pic>
        <p:nvPicPr>
          <p:cNvPr id="17" name="Picture 16" descr="A close up of a computer&#10;&#10;Description automatically generated">
            <a:extLst>
              <a:ext uri="{FF2B5EF4-FFF2-40B4-BE49-F238E27FC236}">
                <a16:creationId xmlns:a16="http://schemas.microsoft.com/office/drawing/2014/main" id="{25622052-A003-46A5-B4CE-64FB6984100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341248" y="6232348"/>
            <a:ext cx="384626" cy="384626"/>
          </a:xfrm>
          <a:prstGeom prst="rect">
            <a:avLst/>
          </a:prstGeom>
        </p:spPr>
      </p:pic>
      <p:sp>
        <p:nvSpPr>
          <p:cNvPr id="3" name="TextBox 2">
            <a:extLst>
              <a:ext uri="{FF2B5EF4-FFF2-40B4-BE49-F238E27FC236}">
                <a16:creationId xmlns:a16="http://schemas.microsoft.com/office/drawing/2014/main" id="{BDC3A202-5D6D-4A28-B1A6-5C08A243CD3E}"/>
              </a:ext>
            </a:extLst>
          </p:cNvPr>
          <p:cNvSpPr txBox="1"/>
          <p:nvPr/>
        </p:nvSpPr>
        <p:spPr>
          <a:xfrm>
            <a:off x="1804646" y="6232348"/>
            <a:ext cx="2024743" cy="276999"/>
          </a:xfrm>
          <a:prstGeom prst="rect">
            <a:avLst/>
          </a:prstGeom>
          <a:noFill/>
        </p:spPr>
        <p:txBody>
          <a:bodyPr wrap="square" rtlCol="0">
            <a:spAutoFit/>
          </a:bodyPr>
          <a:lstStyle/>
          <a:p>
            <a:r>
              <a:rPr lang="en-GB" sz="1200" dirty="0">
                <a:latin typeface="Trebuchet MS" panose="020B0603020202020204" pitchFamily="34" charset="0"/>
              </a:rPr>
              <a:t>128,222 page views</a:t>
            </a:r>
          </a:p>
        </p:txBody>
      </p:sp>
    </p:spTree>
    <p:extLst>
      <p:ext uri="{BB962C8B-B14F-4D97-AF65-F5344CB8AC3E}">
        <p14:creationId xmlns:p14="http://schemas.microsoft.com/office/powerpoint/2010/main" val="3996575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983AC-A91B-497A-920F-ACCC4945B052}"/>
              </a:ext>
            </a:extLst>
          </p:cNvPr>
          <p:cNvSpPr>
            <a:spLocks noGrp="1"/>
          </p:cNvSpPr>
          <p:nvPr>
            <p:ph type="title"/>
          </p:nvPr>
        </p:nvSpPr>
        <p:spPr>
          <a:xfrm>
            <a:off x="838200" y="365126"/>
            <a:ext cx="10293991" cy="649942"/>
          </a:xfrm>
        </p:spPr>
        <p:txBody>
          <a:bodyPr>
            <a:normAutofit/>
          </a:bodyPr>
          <a:lstStyle/>
          <a:p>
            <a:r>
              <a:rPr lang="en-GB" sz="2800">
                <a:latin typeface="Trebuchet MS" panose="020B0603020202020204" pitchFamily="34" charset="0"/>
              </a:rPr>
              <a:t>Booking your stand</a:t>
            </a:r>
          </a:p>
        </p:txBody>
      </p:sp>
      <p:sp>
        <p:nvSpPr>
          <p:cNvPr id="3" name="Content Placeholder 2">
            <a:extLst>
              <a:ext uri="{FF2B5EF4-FFF2-40B4-BE49-F238E27FC236}">
                <a16:creationId xmlns:a16="http://schemas.microsoft.com/office/drawing/2014/main" id="{0262310E-103F-42D1-AFA2-2467C5295094}"/>
              </a:ext>
            </a:extLst>
          </p:cNvPr>
          <p:cNvSpPr>
            <a:spLocks noGrp="1"/>
          </p:cNvSpPr>
          <p:nvPr>
            <p:ph sz="half" idx="1"/>
          </p:nvPr>
        </p:nvSpPr>
        <p:spPr>
          <a:xfrm>
            <a:off x="838202" y="1015068"/>
            <a:ext cx="5112390" cy="5637402"/>
          </a:xfrm>
        </p:spPr>
        <p:txBody>
          <a:bodyPr vert="horz" lIns="91440" tIns="45720" rIns="91440" bIns="45720" rtlCol="0" anchor="t">
            <a:normAutofit/>
          </a:bodyPr>
          <a:lstStyle/>
          <a:p>
            <a:pPr marL="0" indent="0">
              <a:lnSpc>
                <a:spcPct val="110000"/>
              </a:lnSpc>
              <a:spcBef>
                <a:spcPts val="300"/>
              </a:spcBef>
              <a:buNone/>
            </a:pPr>
            <a:r>
              <a:rPr lang="en-GB" sz="1100" b="1" dirty="0">
                <a:latin typeface="Trebuchet MS"/>
              </a:rPr>
              <a:t>You will need to provide important documents</a:t>
            </a:r>
          </a:p>
          <a:p>
            <a:pPr marL="0" indent="0">
              <a:lnSpc>
                <a:spcPct val="110000"/>
              </a:lnSpc>
              <a:spcBef>
                <a:spcPts val="300"/>
              </a:spcBef>
              <a:buNone/>
            </a:pPr>
            <a:r>
              <a:rPr lang="en-GB" sz="1100" dirty="0">
                <a:latin typeface="Trebuchet MS"/>
              </a:rPr>
              <a:t>Our booking system enables you to upload documents like Public Liability Insurance Certificates and risk assessments so have these ready before you start your booking. Ideally you will already have risk assessments to cover your attendance at the show, however we can provide a template if you don’t have one. Useful information on completing risk assessments can be found at </a:t>
            </a:r>
            <a:r>
              <a:rPr lang="en-GB" sz="1100" u="sng" dirty="0">
                <a:latin typeface="Trebuchet MS"/>
                <a:hlinkClick r:id="rId2"/>
              </a:rPr>
              <a:t>www.hse.gov.uk/simple-health-safety/risk/</a:t>
            </a:r>
            <a:endParaRPr lang="en-GB" sz="1100" u="sng" dirty="0">
              <a:latin typeface="Trebuchet MS"/>
            </a:endParaRPr>
          </a:p>
          <a:p>
            <a:pPr marL="0" indent="0">
              <a:lnSpc>
                <a:spcPct val="110000"/>
              </a:lnSpc>
              <a:spcBef>
                <a:spcPts val="300"/>
              </a:spcBef>
              <a:buNone/>
            </a:pPr>
            <a:endParaRPr lang="en-GB" sz="1100">
              <a:latin typeface="Trebuchet MS" panose="020B0603020202020204" pitchFamily="34" charset="0"/>
            </a:endParaRPr>
          </a:p>
          <a:p>
            <a:pPr marL="0" indent="0">
              <a:lnSpc>
                <a:spcPct val="110000"/>
              </a:lnSpc>
              <a:spcBef>
                <a:spcPts val="300"/>
              </a:spcBef>
              <a:buNone/>
            </a:pPr>
            <a:r>
              <a:rPr lang="en-GB" sz="1100" b="1" dirty="0">
                <a:latin typeface="Trebuchet MS"/>
              </a:rPr>
              <a:t>Showing Scene – our online booking system</a:t>
            </a:r>
          </a:p>
          <a:p>
            <a:pPr marL="0" indent="0">
              <a:lnSpc>
                <a:spcPct val="110000"/>
              </a:lnSpc>
              <a:spcBef>
                <a:spcPts val="300"/>
              </a:spcBef>
              <a:buNone/>
            </a:pPr>
            <a:r>
              <a:rPr lang="en-GB" sz="1100" dirty="0">
                <a:latin typeface="Trebuchet MS"/>
              </a:rPr>
              <a:t>Showing Scene is our online booking provider. They cover lots of other shows and events so if you already have an account with them you can use the same login details to book your stand with us. If you don’t have an account, one can be created when you do your booking. The trade stand booking form is on one page, all you need to do is scroll down or up to fill in the form.</a:t>
            </a:r>
          </a:p>
          <a:p>
            <a:pPr marL="0" indent="0">
              <a:lnSpc>
                <a:spcPct val="110000"/>
              </a:lnSpc>
              <a:spcBef>
                <a:spcPts val="300"/>
              </a:spcBef>
              <a:buNone/>
            </a:pPr>
            <a:endParaRPr lang="en-GB" sz="1100">
              <a:latin typeface="Trebuchet MS" panose="020B0603020202020204" pitchFamily="34" charset="0"/>
            </a:endParaRPr>
          </a:p>
          <a:p>
            <a:pPr marL="0" indent="0">
              <a:lnSpc>
                <a:spcPct val="110000"/>
              </a:lnSpc>
              <a:spcBef>
                <a:spcPts val="300"/>
              </a:spcBef>
              <a:buNone/>
            </a:pPr>
            <a:r>
              <a:rPr lang="en-GB" sz="1100" b="1" dirty="0">
                <a:latin typeface="Trebuchet MS"/>
              </a:rPr>
              <a:t>Accurate contact information</a:t>
            </a:r>
          </a:p>
          <a:p>
            <a:pPr marL="0" indent="0">
              <a:lnSpc>
                <a:spcPct val="110000"/>
              </a:lnSpc>
              <a:spcBef>
                <a:spcPts val="300"/>
              </a:spcBef>
              <a:buNone/>
            </a:pPr>
            <a:r>
              <a:rPr lang="en-GB" sz="1100" dirty="0">
                <a:latin typeface="Trebuchet MS"/>
              </a:rPr>
              <a:t>We like to share important information with you before the show as well as list you on our website. So please make sure we have the correct trading name, contact name/s and email address/s on the booking form. A secondary contact can also be included in your booking.</a:t>
            </a:r>
          </a:p>
          <a:p>
            <a:pPr marL="0" indent="0">
              <a:lnSpc>
                <a:spcPct val="110000"/>
              </a:lnSpc>
              <a:spcBef>
                <a:spcPts val="300"/>
              </a:spcBef>
              <a:buNone/>
            </a:pPr>
            <a:endParaRPr lang="en-GB" sz="1100" b="1">
              <a:latin typeface="Trebuchet MS" panose="020B0603020202020204" pitchFamily="34" charset="0"/>
            </a:endParaRPr>
          </a:p>
          <a:p>
            <a:pPr marL="0" indent="0">
              <a:lnSpc>
                <a:spcPct val="110000"/>
              </a:lnSpc>
              <a:spcBef>
                <a:spcPts val="300"/>
              </a:spcBef>
              <a:buNone/>
            </a:pPr>
            <a:r>
              <a:rPr lang="en-GB" sz="1100" b="1" dirty="0">
                <a:latin typeface="Trebuchet MS"/>
              </a:rPr>
              <a:t>Stand sizes</a:t>
            </a:r>
          </a:p>
          <a:p>
            <a:pPr marL="0" indent="0">
              <a:lnSpc>
                <a:spcPct val="110000"/>
              </a:lnSpc>
              <a:spcBef>
                <a:spcPts val="300"/>
              </a:spcBef>
              <a:buNone/>
            </a:pPr>
            <a:r>
              <a:rPr lang="en-GB" sz="1100" dirty="0">
                <a:latin typeface="Trebuchet MS"/>
              </a:rPr>
              <a:t>We have a range of stand sizes starting from 3m x 3m. Start by reviewing the stand plan and choosing the best size and location for your company. If you can’t find what you are looking for, then please call the office. 01636 705 796.  </a:t>
            </a:r>
            <a:endParaRPr lang="en-GB" sz="1100" dirty="0">
              <a:latin typeface="Trebuchet MS" panose="020B0603020202020204" pitchFamily="34" charset="0"/>
            </a:endParaRPr>
          </a:p>
          <a:p>
            <a:pPr marL="0" indent="0">
              <a:lnSpc>
                <a:spcPct val="110000"/>
              </a:lnSpc>
              <a:spcBef>
                <a:spcPts val="300"/>
              </a:spcBef>
              <a:buNone/>
            </a:pPr>
            <a:endParaRPr lang="en-GB" sz="1050">
              <a:latin typeface="Trebuchet MS" panose="020B0603020202020204" pitchFamily="34" charset="0"/>
            </a:endParaRPr>
          </a:p>
          <a:p>
            <a:pPr marL="0" indent="0">
              <a:lnSpc>
                <a:spcPct val="110000"/>
              </a:lnSpc>
              <a:spcBef>
                <a:spcPts val="600"/>
              </a:spcBef>
              <a:buNone/>
            </a:pPr>
            <a:endParaRPr lang="en-GB" sz="1100">
              <a:latin typeface="Trebuchet MS" panose="020B0603020202020204" pitchFamily="34" charset="0"/>
            </a:endParaRPr>
          </a:p>
          <a:p>
            <a:pPr marL="0" indent="0">
              <a:spcBef>
                <a:spcPts val="0"/>
              </a:spcBef>
              <a:buNone/>
            </a:pPr>
            <a:endParaRPr lang="en-GB" sz="1200">
              <a:latin typeface="Trebuchet MS" panose="020B0603020202020204" pitchFamily="34" charset="0"/>
            </a:endParaRPr>
          </a:p>
          <a:p>
            <a:pPr marL="0" indent="0">
              <a:buNone/>
            </a:pPr>
            <a:endParaRPr lang="en-GB" sz="1200">
              <a:latin typeface="Trebuchet MS" panose="020B0603020202020204" pitchFamily="34" charset="0"/>
            </a:endParaRPr>
          </a:p>
        </p:txBody>
      </p:sp>
      <p:sp>
        <p:nvSpPr>
          <p:cNvPr id="4" name="Content Placeholder 3">
            <a:extLst>
              <a:ext uri="{FF2B5EF4-FFF2-40B4-BE49-F238E27FC236}">
                <a16:creationId xmlns:a16="http://schemas.microsoft.com/office/drawing/2014/main" id="{360AE25D-068E-44B8-87F5-739186DBBF3C}"/>
              </a:ext>
            </a:extLst>
          </p:cNvPr>
          <p:cNvSpPr>
            <a:spLocks noGrp="1"/>
          </p:cNvSpPr>
          <p:nvPr>
            <p:ph sz="half" idx="2"/>
          </p:nvPr>
        </p:nvSpPr>
        <p:spPr>
          <a:xfrm>
            <a:off x="6172200" y="1015069"/>
            <a:ext cx="5181600" cy="2608976"/>
          </a:xfrm>
        </p:spPr>
        <p:txBody>
          <a:bodyPr>
            <a:normAutofit/>
          </a:bodyPr>
          <a:lstStyle/>
          <a:p>
            <a:pPr marL="0" indent="0">
              <a:lnSpc>
                <a:spcPct val="110000"/>
              </a:lnSpc>
              <a:spcBef>
                <a:spcPts val="300"/>
              </a:spcBef>
              <a:buNone/>
            </a:pPr>
            <a:r>
              <a:rPr lang="en-GB" sz="1100" b="1">
                <a:latin typeface="Trebuchet MS" panose="020B0603020202020204" pitchFamily="34" charset="0"/>
              </a:rPr>
              <a:t>Submit Your Booking</a:t>
            </a:r>
          </a:p>
          <a:p>
            <a:pPr marL="0" indent="0">
              <a:lnSpc>
                <a:spcPct val="110000"/>
              </a:lnSpc>
              <a:spcBef>
                <a:spcPts val="300"/>
              </a:spcBef>
              <a:buNone/>
            </a:pPr>
            <a:r>
              <a:rPr lang="en-GB" sz="1100">
                <a:latin typeface="Trebuchet MS" panose="020B0603020202020204" pitchFamily="34" charset="0"/>
              </a:rPr>
              <a:t>Once your booking has been submitted it will be reviewed by the Show Office. Bookings will be declined or confirmed by email through Showing Scene, so please look out for them in your inbox.</a:t>
            </a:r>
          </a:p>
          <a:p>
            <a:pPr marL="0" indent="0">
              <a:lnSpc>
                <a:spcPct val="110000"/>
              </a:lnSpc>
              <a:spcBef>
                <a:spcPts val="300"/>
              </a:spcBef>
              <a:buNone/>
            </a:pPr>
            <a:endParaRPr lang="en-GB" sz="1100">
              <a:latin typeface="Trebuchet MS" panose="020B0603020202020204" pitchFamily="34" charset="0"/>
            </a:endParaRPr>
          </a:p>
          <a:p>
            <a:pPr marL="0" indent="0">
              <a:spcBef>
                <a:spcPts val="300"/>
              </a:spcBef>
              <a:buNone/>
            </a:pPr>
            <a:r>
              <a:rPr lang="en-GB" sz="1100" b="1">
                <a:latin typeface="Trebuchet MS" panose="020B0603020202020204" pitchFamily="34" charset="0"/>
              </a:rPr>
              <a:t>Invoices and Payment</a:t>
            </a:r>
          </a:p>
          <a:p>
            <a:pPr marL="0" indent="0">
              <a:spcBef>
                <a:spcPts val="300"/>
              </a:spcBef>
              <a:buNone/>
            </a:pPr>
            <a:r>
              <a:rPr lang="en-GB" sz="1100">
                <a:latin typeface="Trebuchet MS" panose="020B0603020202020204" pitchFamily="34" charset="0"/>
              </a:rPr>
              <a:t>The email confirming your booking will also have your invoice attached and a link to pay for you stand by card. Payments can also be made by BACS or cheque. Your stand will not be reserved until we receive payment in full.</a:t>
            </a:r>
          </a:p>
          <a:p>
            <a:pPr marL="0" indent="0">
              <a:spcBef>
                <a:spcPts val="300"/>
              </a:spcBef>
              <a:buNone/>
            </a:pPr>
            <a:endParaRPr lang="en-GB" sz="1100">
              <a:latin typeface="Trebuchet MS" panose="020B0603020202020204" pitchFamily="34" charset="0"/>
            </a:endParaRPr>
          </a:p>
          <a:p>
            <a:pPr marL="0" indent="0">
              <a:spcBef>
                <a:spcPts val="0"/>
              </a:spcBef>
              <a:buNone/>
            </a:pPr>
            <a:endParaRPr lang="en-GB" sz="1100" b="1">
              <a:latin typeface="Trebuchet MS" panose="020B0603020202020204" pitchFamily="34" charset="0"/>
            </a:endParaRPr>
          </a:p>
          <a:p>
            <a:pPr marL="0" indent="0">
              <a:spcBef>
                <a:spcPts val="0"/>
              </a:spcBef>
              <a:buNone/>
            </a:pPr>
            <a:r>
              <a:rPr lang="en-GB" sz="1200" b="1">
                <a:latin typeface="Trebuchet MS" panose="020B0603020202020204" pitchFamily="34" charset="0"/>
              </a:rPr>
              <a:t>This booklet contains lots of other information, rules and regulations but please call us if you have any questions, 01636 705796</a:t>
            </a:r>
          </a:p>
          <a:p>
            <a:pPr marL="0" indent="0">
              <a:spcBef>
                <a:spcPts val="600"/>
              </a:spcBef>
              <a:buNone/>
            </a:pPr>
            <a:endParaRPr lang="en-GB" sz="1050" b="1">
              <a:latin typeface="Trebuchet MS" panose="020B0603020202020204" pitchFamily="34" charset="0"/>
            </a:endParaRPr>
          </a:p>
          <a:p>
            <a:pPr marL="0" indent="0">
              <a:spcBef>
                <a:spcPts val="600"/>
              </a:spcBef>
              <a:buNone/>
            </a:pPr>
            <a:endParaRPr lang="en-GB" sz="1050" b="1">
              <a:latin typeface="Trebuchet MS" panose="020B0603020202020204" pitchFamily="34" charset="0"/>
            </a:endParaRPr>
          </a:p>
        </p:txBody>
      </p:sp>
      <p:pic>
        <p:nvPicPr>
          <p:cNvPr id="9" name="Picture 9" descr="A picture containing text&#10;&#10;Description automatically generated">
            <a:extLst>
              <a:ext uri="{FF2B5EF4-FFF2-40B4-BE49-F238E27FC236}">
                <a16:creationId xmlns:a16="http://schemas.microsoft.com/office/drawing/2014/main" id="{7F277AEB-383A-4052-8ABA-0C2DCB55A2A8}"/>
              </a:ext>
            </a:extLst>
          </p:cNvPr>
          <p:cNvPicPr>
            <a:picLocks noChangeAspect="1"/>
          </p:cNvPicPr>
          <p:nvPr/>
        </p:nvPicPr>
        <p:blipFill>
          <a:blip r:embed="rId3"/>
          <a:stretch>
            <a:fillRect/>
          </a:stretch>
        </p:blipFill>
        <p:spPr>
          <a:xfrm>
            <a:off x="6271146" y="3737922"/>
            <a:ext cx="4847230" cy="2714483"/>
          </a:xfrm>
          <a:prstGeom prst="rect">
            <a:avLst/>
          </a:prstGeom>
        </p:spPr>
      </p:pic>
    </p:spTree>
    <p:extLst>
      <p:ext uri="{BB962C8B-B14F-4D97-AF65-F5344CB8AC3E}">
        <p14:creationId xmlns:p14="http://schemas.microsoft.com/office/powerpoint/2010/main" val="4382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983AC-A91B-497A-920F-ACCC4945B052}"/>
              </a:ext>
            </a:extLst>
          </p:cNvPr>
          <p:cNvSpPr>
            <a:spLocks noGrp="1"/>
          </p:cNvSpPr>
          <p:nvPr>
            <p:ph type="title"/>
          </p:nvPr>
        </p:nvSpPr>
        <p:spPr>
          <a:xfrm>
            <a:off x="838200" y="253158"/>
            <a:ext cx="10293991" cy="649942"/>
          </a:xfrm>
        </p:spPr>
        <p:txBody>
          <a:bodyPr>
            <a:normAutofit/>
          </a:bodyPr>
          <a:lstStyle/>
          <a:p>
            <a:r>
              <a:rPr lang="en-GB" sz="2800" dirty="0">
                <a:latin typeface="Trebuchet MS" panose="020B0603020202020204" pitchFamily="34" charset="0"/>
              </a:rPr>
              <a:t>2022 layout of Food and Drink Stands</a:t>
            </a:r>
          </a:p>
        </p:txBody>
      </p:sp>
      <p:pic>
        <p:nvPicPr>
          <p:cNvPr id="8" name="Picture 7">
            <a:extLst>
              <a:ext uri="{FF2B5EF4-FFF2-40B4-BE49-F238E27FC236}">
                <a16:creationId xmlns:a16="http://schemas.microsoft.com/office/drawing/2014/main" id="{2960AAAA-5110-48AC-B069-2D165B791BA1}"/>
              </a:ext>
            </a:extLst>
          </p:cNvPr>
          <p:cNvPicPr>
            <a:picLocks noChangeAspect="1"/>
          </p:cNvPicPr>
          <p:nvPr/>
        </p:nvPicPr>
        <p:blipFill>
          <a:blip r:embed="rId2"/>
          <a:stretch>
            <a:fillRect/>
          </a:stretch>
        </p:blipFill>
        <p:spPr>
          <a:xfrm>
            <a:off x="4404047" y="785006"/>
            <a:ext cx="7212565" cy="6072994"/>
          </a:xfrm>
          <a:prstGeom prst="rect">
            <a:avLst/>
          </a:prstGeom>
        </p:spPr>
      </p:pic>
      <p:sp>
        <p:nvSpPr>
          <p:cNvPr id="10" name="TextBox 9">
            <a:extLst>
              <a:ext uri="{FF2B5EF4-FFF2-40B4-BE49-F238E27FC236}">
                <a16:creationId xmlns:a16="http://schemas.microsoft.com/office/drawing/2014/main" id="{39E9CC67-8A37-4742-A4BB-754AF64E0C31}"/>
              </a:ext>
            </a:extLst>
          </p:cNvPr>
          <p:cNvSpPr txBox="1"/>
          <p:nvPr/>
        </p:nvSpPr>
        <p:spPr>
          <a:xfrm>
            <a:off x="494522" y="1604865"/>
            <a:ext cx="3362254" cy="3600986"/>
          </a:xfrm>
          <a:prstGeom prst="rect">
            <a:avLst/>
          </a:prstGeom>
          <a:noFill/>
        </p:spPr>
        <p:txBody>
          <a:bodyPr wrap="square" rtlCol="0">
            <a:spAutoFit/>
          </a:bodyPr>
          <a:lstStyle/>
          <a:p>
            <a:r>
              <a:rPr lang="en-GB" sz="2400" dirty="0"/>
              <a:t>The food and drink stands are situated within the Village Green area with bandstand and live music, traditional village games and casual outside seating areas </a:t>
            </a:r>
          </a:p>
          <a:p>
            <a:endParaRPr lang="en-GB" sz="2400" dirty="0"/>
          </a:p>
          <a:p>
            <a:endParaRPr lang="en-GB" dirty="0"/>
          </a:p>
          <a:p>
            <a:endParaRPr lang="en-GB" dirty="0"/>
          </a:p>
        </p:txBody>
      </p:sp>
      <p:sp>
        <p:nvSpPr>
          <p:cNvPr id="18" name="TextBox 17">
            <a:extLst>
              <a:ext uri="{FF2B5EF4-FFF2-40B4-BE49-F238E27FC236}">
                <a16:creationId xmlns:a16="http://schemas.microsoft.com/office/drawing/2014/main" id="{AE6EEA24-751B-405B-BEB5-6640EE13E67E}"/>
              </a:ext>
            </a:extLst>
          </p:cNvPr>
          <p:cNvSpPr txBox="1"/>
          <p:nvPr/>
        </p:nvSpPr>
        <p:spPr>
          <a:xfrm>
            <a:off x="8281823" y="1420964"/>
            <a:ext cx="1113929" cy="707886"/>
          </a:xfrm>
          <a:prstGeom prst="rect">
            <a:avLst/>
          </a:prstGeom>
          <a:noFill/>
        </p:spPr>
        <p:txBody>
          <a:bodyPr wrap="square" lIns="91440" tIns="45720" rIns="91440" bIns="45720" rtlCol="0" anchor="t">
            <a:spAutoFit/>
          </a:bodyPr>
          <a:lstStyle/>
          <a:p>
            <a:r>
              <a:rPr lang="en-GB" sz="2000" b="1" dirty="0"/>
              <a:t>Festival of Food</a:t>
            </a:r>
            <a:r>
              <a:rPr lang="en-GB" sz="2000" dirty="0"/>
              <a:t> </a:t>
            </a:r>
            <a:endParaRPr lang="en-GB" sz="2000" b="1">
              <a:cs typeface="Calibri"/>
            </a:endParaRPr>
          </a:p>
        </p:txBody>
      </p:sp>
    </p:spTree>
    <p:extLst>
      <p:ext uri="{BB962C8B-B14F-4D97-AF65-F5344CB8AC3E}">
        <p14:creationId xmlns:p14="http://schemas.microsoft.com/office/powerpoint/2010/main" val="9872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94104-5D98-4D2F-AE2E-1C16A579693B}"/>
              </a:ext>
            </a:extLst>
          </p:cNvPr>
          <p:cNvSpPr>
            <a:spLocks noGrp="1"/>
          </p:cNvSpPr>
          <p:nvPr>
            <p:ph type="title"/>
          </p:nvPr>
        </p:nvSpPr>
        <p:spPr>
          <a:xfrm>
            <a:off x="6019800" y="201336"/>
            <a:ext cx="5334000" cy="479700"/>
          </a:xfrm>
        </p:spPr>
        <p:txBody>
          <a:bodyPr>
            <a:normAutofit/>
          </a:bodyPr>
          <a:lstStyle/>
          <a:p>
            <a:r>
              <a:rPr lang="en-GB" sz="2800">
                <a:latin typeface="Trebuchet MS" panose="020B0603020202020204" pitchFamily="34" charset="0"/>
              </a:rPr>
              <a:t>INDEX </a:t>
            </a:r>
          </a:p>
        </p:txBody>
      </p:sp>
      <p:sp>
        <p:nvSpPr>
          <p:cNvPr id="3" name="Content Placeholder 2">
            <a:extLst>
              <a:ext uri="{FF2B5EF4-FFF2-40B4-BE49-F238E27FC236}">
                <a16:creationId xmlns:a16="http://schemas.microsoft.com/office/drawing/2014/main" id="{2AFFF680-3F0A-463A-BCE2-AB713C99F663}"/>
              </a:ext>
            </a:extLst>
          </p:cNvPr>
          <p:cNvSpPr>
            <a:spLocks noGrp="1"/>
          </p:cNvSpPr>
          <p:nvPr>
            <p:ph sz="half" idx="1"/>
          </p:nvPr>
        </p:nvSpPr>
        <p:spPr>
          <a:xfrm>
            <a:off x="595423" y="681038"/>
            <a:ext cx="5424377" cy="5495926"/>
          </a:xfrm>
        </p:spPr>
        <p:txBody>
          <a:bodyPr vert="horz" lIns="91440" tIns="45720" rIns="91440" bIns="45720" rtlCol="0" anchor="t">
            <a:normAutofit fontScale="92500" lnSpcReduction="10000"/>
          </a:bodyPr>
          <a:lstStyle/>
          <a:p>
            <a:pPr marL="0" indent="0">
              <a:buNone/>
            </a:pPr>
            <a:endParaRPr lang="en-GB" sz="1900" b="1" dirty="0">
              <a:latin typeface="Trebuchet MS" panose="020B0603020202020204" pitchFamily="34" charset="0"/>
            </a:endParaRPr>
          </a:p>
          <a:p>
            <a:pPr marL="0" indent="0">
              <a:buNone/>
            </a:pPr>
            <a:endParaRPr lang="en-GB" sz="1900" b="1" dirty="0">
              <a:latin typeface="Trebuchet MS" panose="020B0603020202020204" pitchFamily="34" charset="0"/>
            </a:endParaRPr>
          </a:p>
          <a:p>
            <a:pPr marL="0" indent="0">
              <a:buNone/>
            </a:pPr>
            <a:r>
              <a:rPr lang="en-GB" sz="1900" b="1" dirty="0">
                <a:latin typeface="Trebuchet MS" panose="020B0603020202020204" pitchFamily="34" charset="0"/>
              </a:rPr>
              <a:t>Closing Dates for:  </a:t>
            </a:r>
          </a:p>
          <a:p>
            <a:r>
              <a:rPr lang="en-GB" sz="1600" dirty="0">
                <a:latin typeface="Trebuchet MS" panose="020B0603020202020204" pitchFamily="34" charset="0"/>
              </a:rPr>
              <a:t>Stand Bookings - </a:t>
            </a:r>
            <a:r>
              <a:rPr lang="en-GB" sz="1600" b="1" dirty="0">
                <a:latin typeface="Trebuchet MS" panose="020B0603020202020204" pitchFamily="34" charset="0"/>
              </a:rPr>
              <a:t>Friday 1</a:t>
            </a:r>
            <a:r>
              <a:rPr lang="en-GB" sz="1600" b="1" baseline="30000" dirty="0">
                <a:latin typeface="Trebuchet MS" panose="020B0603020202020204" pitchFamily="34" charset="0"/>
              </a:rPr>
              <a:t>st</a:t>
            </a:r>
            <a:r>
              <a:rPr lang="en-GB" sz="1600" b="1" dirty="0">
                <a:latin typeface="Trebuchet MS" panose="020B0603020202020204" pitchFamily="34" charset="0"/>
              </a:rPr>
              <a:t> April 2022  </a:t>
            </a:r>
          </a:p>
          <a:p>
            <a:r>
              <a:rPr lang="en-GB" sz="1600" dirty="0">
                <a:latin typeface="Trebuchet MS" panose="020B0603020202020204" pitchFamily="34" charset="0"/>
              </a:rPr>
              <a:t>Water Applications - </a:t>
            </a:r>
            <a:r>
              <a:rPr lang="en-GB" sz="1600" b="1" dirty="0">
                <a:latin typeface="Trebuchet MS" panose="020B0603020202020204" pitchFamily="34" charset="0"/>
              </a:rPr>
              <a:t>Friday 1</a:t>
            </a:r>
            <a:r>
              <a:rPr lang="en-GB" sz="1600" b="1" baseline="30000" dirty="0">
                <a:latin typeface="Trebuchet MS" panose="020B0603020202020204" pitchFamily="34" charset="0"/>
              </a:rPr>
              <a:t>st</a:t>
            </a:r>
            <a:r>
              <a:rPr lang="en-GB" sz="1600" b="1" dirty="0">
                <a:latin typeface="Trebuchet MS" panose="020B0603020202020204" pitchFamily="34" charset="0"/>
              </a:rPr>
              <a:t> April 2022</a:t>
            </a:r>
            <a:r>
              <a:rPr lang="en-GB" sz="1600" dirty="0">
                <a:latin typeface="Trebuchet MS" panose="020B0603020202020204" pitchFamily="34" charset="0"/>
              </a:rPr>
              <a:t> </a:t>
            </a:r>
          </a:p>
          <a:p>
            <a:r>
              <a:rPr lang="en-GB" sz="1600" dirty="0">
                <a:latin typeface="Trebuchet MS"/>
              </a:rPr>
              <a:t>Electricity Applications - </a:t>
            </a:r>
            <a:r>
              <a:rPr lang="en-GB" sz="1600" b="1" dirty="0">
                <a:latin typeface="Trebuchet MS"/>
              </a:rPr>
              <a:t>Friday 29 April 2022</a:t>
            </a:r>
          </a:p>
          <a:p>
            <a:pPr marL="0" indent="0">
              <a:buNone/>
            </a:pPr>
            <a:endParaRPr lang="en-GB" sz="1600" dirty="0">
              <a:latin typeface="Trebuchet MS" panose="020B0603020202020204" pitchFamily="34" charset="0"/>
            </a:endParaRPr>
          </a:p>
          <a:p>
            <a:pPr marL="0" indent="0">
              <a:buNone/>
            </a:pPr>
            <a:endParaRPr lang="en-GB" sz="1600" dirty="0">
              <a:latin typeface="Trebuchet MS" panose="020B0603020202020204" pitchFamily="34" charset="0"/>
            </a:endParaRPr>
          </a:p>
          <a:p>
            <a:pPr marL="0" indent="0">
              <a:buNone/>
            </a:pPr>
            <a:endParaRPr lang="en-GB" sz="1600" dirty="0">
              <a:latin typeface="Trebuchet MS" panose="020B0603020202020204" pitchFamily="34" charset="0"/>
            </a:endParaRPr>
          </a:p>
          <a:p>
            <a:pPr marL="0" indent="0">
              <a:buNone/>
            </a:pPr>
            <a:r>
              <a:rPr lang="en-GB" sz="1600" b="1" dirty="0">
                <a:latin typeface="Trebuchet MS" panose="020B0603020202020204" pitchFamily="34" charset="0"/>
              </a:rPr>
              <a:t>Other Dates to Note:  </a:t>
            </a:r>
            <a:r>
              <a:rPr lang="en-GB" sz="1600" dirty="0">
                <a:latin typeface="Trebuchet MS" panose="020B0603020202020204" pitchFamily="34" charset="0"/>
              </a:rPr>
              <a:t>	</a:t>
            </a:r>
          </a:p>
          <a:p>
            <a:r>
              <a:rPr lang="en-GB" sz="1600" dirty="0">
                <a:latin typeface="Trebuchet MS" panose="020B0603020202020204" pitchFamily="34" charset="0"/>
              </a:rPr>
              <a:t>Earliest access for setting-up your stand -</a:t>
            </a:r>
            <a:r>
              <a:rPr lang="en-GB" sz="1600" b="1" dirty="0">
                <a:latin typeface="Trebuchet MS" panose="020B0603020202020204" pitchFamily="34" charset="0"/>
              </a:rPr>
              <a:t>12 noon Thursday 12 May 2022 </a:t>
            </a:r>
          </a:p>
          <a:p>
            <a:r>
              <a:rPr lang="en-GB" sz="1600" dirty="0">
                <a:latin typeface="Trebuchet MS" panose="020B0603020202020204" pitchFamily="34" charset="0"/>
              </a:rPr>
              <a:t>Latest date for clear-down after Show  - </a:t>
            </a:r>
            <a:r>
              <a:rPr lang="en-GB" sz="1600" b="1" dirty="0">
                <a:latin typeface="Trebuchet MS" panose="020B0603020202020204" pitchFamily="34" charset="0"/>
              </a:rPr>
              <a:t>12 noon Sunday 15 May 2022</a:t>
            </a:r>
          </a:p>
          <a:p>
            <a:endParaRPr lang="en-GB" sz="1600" b="1" dirty="0">
              <a:latin typeface="Trebuchet MS" panose="020B0603020202020204" pitchFamily="34" charset="0"/>
            </a:endParaRPr>
          </a:p>
          <a:p>
            <a:endParaRPr lang="en-GB" sz="1600" b="1" dirty="0">
              <a:latin typeface="Trebuchet MS" panose="020B0603020202020204" pitchFamily="34" charset="0"/>
            </a:endParaRPr>
          </a:p>
          <a:p>
            <a:pPr marL="0" indent="0" algn="ctr">
              <a:buNone/>
            </a:pPr>
            <a:r>
              <a:rPr lang="en-GB" sz="1900" dirty="0">
                <a:solidFill>
                  <a:schemeClr val="accent6">
                    <a:lumMod val="75000"/>
                  </a:schemeClr>
                </a:solidFill>
                <a:latin typeface="Trebuchet MS"/>
              </a:rPr>
              <a:t>Stand bookings can be made quickly and easily at www.nottinghamshirecountyshow.com</a:t>
            </a:r>
          </a:p>
          <a:p>
            <a:endParaRPr lang="en-GB" sz="1600" b="1" dirty="0">
              <a:latin typeface="Trebuchet MS" panose="020B0603020202020204" pitchFamily="34" charset="0"/>
            </a:endParaRPr>
          </a:p>
          <a:p>
            <a:pPr marL="0" indent="0">
              <a:buNone/>
            </a:pPr>
            <a:endParaRPr lang="en-GB" sz="3700" dirty="0"/>
          </a:p>
        </p:txBody>
      </p:sp>
      <p:sp>
        <p:nvSpPr>
          <p:cNvPr id="4" name="Content Placeholder 3">
            <a:extLst>
              <a:ext uri="{FF2B5EF4-FFF2-40B4-BE49-F238E27FC236}">
                <a16:creationId xmlns:a16="http://schemas.microsoft.com/office/drawing/2014/main" id="{033FA72E-5DDC-4CAE-8297-107C203AC8D6}"/>
              </a:ext>
            </a:extLst>
          </p:cNvPr>
          <p:cNvSpPr>
            <a:spLocks noGrp="1"/>
          </p:cNvSpPr>
          <p:nvPr>
            <p:ph sz="half" idx="2"/>
          </p:nvPr>
        </p:nvSpPr>
        <p:spPr>
          <a:xfrm>
            <a:off x="6172202" y="564078"/>
            <a:ext cx="5723389" cy="6293922"/>
          </a:xfrm>
        </p:spPr>
        <p:txBody>
          <a:bodyPr>
            <a:noAutofit/>
          </a:bodyPr>
          <a:lstStyle/>
          <a:p>
            <a:pPr marL="0" indent="0">
              <a:lnSpc>
                <a:spcPct val="120000"/>
              </a:lnSpc>
              <a:spcBef>
                <a:spcPts val="0"/>
              </a:spcBef>
              <a:buNone/>
            </a:pPr>
            <a:r>
              <a:rPr lang="en-GB" sz="900" b="1">
                <a:latin typeface="Trebuchet MS" panose="020B0603020202020204" pitchFamily="34" charset="0"/>
              </a:rPr>
              <a:t>SECTION 1 – APPLICATION FOR SPACE             	                                                              Page 6 - 7 </a:t>
            </a:r>
            <a:endParaRPr lang="en-GB" sz="900">
              <a:latin typeface="Trebuchet MS" panose="020B0603020202020204" pitchFamily="34" charset="0"/>
            </a:endParaRPr>
          </a:p>
          <a:p>
            <a:pPr>
              <a:lnSpc>
                <a:spcPct val="120000"/>
              </a:lnSpc>
              <a:spcBef>
                <a:spcPts val="0"/>
              </a:spcBef>
            </a:pPr>
            <a:r>
              <a:rPr lang="en-GB" sz="850">
                <a:latin typeface="Trebuchet MS" panose="020B0603020202020204" pitchFamily="34" charset="0"/>
              </a:rPr>
              <a:t>1.1 Stand Charges  </a:t>
            </a:r>
          </a:p>
          <a:p>
            <a:pPr>
              <a:lnSpc>
                <a:spcPct val="120000"/>
              </a:lnSpc>
              <a:spcBef>
                <a:spcPts val="0"/>
              </a:spcBef>
            </a:pPr>
            <a:r>
              <a:rPr lang="en-GB" sz="850">
                <a:latin typeface="Trebuchet MS" panose="020B0603020202020204" pitchFamily="34" charset="0"/>
              </a:rPr>
              <a:t>1.2 Closing Dates  </a:t>
            </a:r>
          </a:p>
          <a:p>
            <a:pPr>
              <a:lnSpc>
                <a:spcPct val="120000"/>
              </a:lnSpc>
              <a:spcBef>
                <a:spcPts val="0"/>
              </a:spcBef>
            </a:pPr>
            <a:r>
              <a:rPr lang="en-GB" sz="850">
                <a:latin typeface="Trebuchet MS" panose="020B0603020202020204" pitchFamily="34" charset="0"/>
              </a:rPr>
              <a:t>1.3 Application for Space  </a:t>
            </a:r>
          </a:p>
          <a:p>
            <a:pPr>
              <a:lnSpc>
                <a:spcPct val="120000"/>
              </a:lnSpc>
              <a:spcBef>
                <a:spcPts val="0"/>
              </a:spcBef>
            </a:pPr>
            <a:r>
              <a:rPr lang="en-GB" sz="850">
                <a:latin typeface="Trebuchet MS" panose="020B0603020202020204" pitchFamily="34" charset="0"/>
              </a:rPr>
              <a:t>1.4 Cancellation of Space Booked    </a:t>
            </a:r>
          </a:p>
          <a:p>
            <a:pPr>
              <a:lnSpc>
                <a:spcPct val="120000"/>
              </a:lnSpc>
              <a:spcBef>
                <a:spcPts val="0"/>
              </a:spcBef>
            </a:pPr>
            <a:r>
              <a:rPr lang="en-GB" sz="850">
                <a:latin typeface="Trebuchet MS" panose="020B0603020202020204" pitchFamily="34" charset="0"/>
              </a:rPr>
              <a:t>1.5 Charities   </a:t>
            </a:r>
          </a:p>
          <a:p>
            <a:pPr>
              <a:lnSpc>
                <a:spcPct val="120000"/>
              </a:lnSpc>
              <a:spcBef>
                <a:spcPts val="0"/>
              </a:spcBef>
            </a:pPr>
            <a:r>
              <a:rPr lang="en-GB" sz="850">
                <a:latin typeface="Trebuchet MS" panose="020B0603020202020204" pitchFamily="34" charset="0"/>
              </a:rPr>
              <a:t>1.6 Tables and Chairs   </a:t>
            </a:r>
          </a:p>
          <a:p>
            <a:pPr>
              <a:lnSpc>
                <a:spcPct val="120000"/>
              </a:lnSpc>
              <a:spcBef>
                <a:spcPts val="0"/>
              </a:spcBef>
            </a:pPr>
            <a:r>
              <a:rPr lang="en-GB" sz="850">
                <a:latin typeface="Trebuchet MS" panose="020B0603020202020204" pitchFamily="34" charset="0"/>
              </a:rPr>
              <a:t>1.7 Description of Exhibits in Show Publication   </a:t>
            </a:r>
          </a:p>
          <a:p>
            <a:pPr>
              <a:lnSpc>
                <a:spcPct val="120000"/>
              </a:lnSpc>
              <a:spcBef>
                <a:spcPts val="0"/>
              </a:spcBef>
            </a:pPr>
            <a:r>
              <a:rPr lang="en-GB" sz="850">
                <a:latin typeface="Trebuchet MS" panose="020B0603020202020204" pitchFamily="34" charset="0"/>
              </a:rPr>
              <a:t>1.8 Recovery of Fines, Fees and Charges </a:t>
            </a:r>
          </a:p>
          <a:p>
            <a:pPr>
              <a:lnSpc>
                <a:spcPct val="120000"/>
              </a:lnSpc>
              <a:spcBef>
                <a:spcPts val="0"/>
              </a:spcBef>
            </a:pPr>
            <a:r>
              <a:rPr lang="en-GB" sz="850">
                <a:latin typeface="Trebuchet MS" panose="020B0603020202020204" pitchFamily="34" charset="0"/>
              </a:rPr>
              <a:t>1.9 Guidelines for New Traders </a:t>
            </a:r>
          </a:p>
          <a:p>
            <a:pPr marL="0" indent="0">
              <a:lnSpc>
                <a:spcPct val="120000"/>
              </a:lnSpc>
              <a:spcBef>
                <a:spcPts val="0"/>
              </a:spcBef>
              <a:buNone/>
            </a:pPr>
            <a:r>
              <a:rPr lang="en-GB" sz="850">
                <a:latin typeface="Trebuchet MS" panose="020B0603020202020204" pitchFamily="34" charset="0"/>
              </a:rPr>
              <a:t>	 </a:t>
            </a:r>
            <a:endParaRPr lang="en-GB" sz="850" b="1">
              <a:latin typeface="Trebuchet MS" panose="020B0603020202020204" pitchFamily="34" charset="0"/>
            </a:endParaRPr>
          </a:p>
          <a:p>
            <a:pPr marL="0" indent="0">
              <a:lnSpc>
                <a:spcPct val="120000"/>
              </a:lnSpc>
              <a:spcBef>
                <a:spcPts val="0"/>
              </a:spcBef>
              <a:buNone/>
            </a:pPr>
            <a:r>
              <a:rPr lang="en-GB" sz="900" b="1">
                <a:latin typeface="Trebuchet MS" panose="020B0603020202020204" pitchFamily="34" charset="0"/>
              </a:rPr>
              <a:t>SECTION 2 – TICKETS, PASSES &amp; ACCESS TO THE SHOWGROUND                                             Page 8  </a:t>
            </a:r>
          </a:p>
          <a:p>
            <a:pPr>
              <a:lnSpc>
                <a:spcPct val="120000"/>
              </a:lnSpc>
              <a:spcBef>
                <a:spcPts val="0"/>
              </a:spcBef>
            </a:pPr>
            <a:r>
              <a:rPr lang="en-GB" sz="850">
                <a:latin typeface="Trebuchet MS" panose="020B0603020202020204" pitchFamily="34" charset="0"/>
              </a:rPr>
              <a:t>2.1 Definitions  </a:t>
            </a:r>
          </a:p>
          <a:p>
            <a:pPr>
              <a:lnSpc>
                <a:spcPct val="120000"/>
              </a:lnSpc>
              <a:spcBef>
                <a:spcPts val="0"/>
              </a:spcBef>
            </a:pPr>
            <a:r>
              <a:rPr lang="en-GB" sz="850">
                <a:latin typeface="Trebuchet MS" panose="020B0603020202020204" pitchFamily="34" charset="0"/>
              </a:rPr>
              <a:t>2.2 Exhibitors Complimentary Admission Tickets/Wristbands  </a:t>
            </a:r>
          </a:p>
          <a:p>
            <a:pPr>
              <a:lnSpc>
                <a:spcPct val="120000"/>
              </a:lnSpc>
              <a:spcBef>
                <a:spcPts val="0"/>
              </a:spcBef>
            </a:pPr>
            <a:r>
              <a:rPr lang="en-GB" sz="850">
                <a:latin typeface="Trebuchet MS" panose="020B0603020202020204" pitchFamily="34" charset="0"/>
              </a:rPr>
              <a:t>2.3 Additional Show Tickets/Wristbands for Exhibitors  </a:t>
            </a:r>
          </a:p>
          <a:p>
            <a:pPr>
              <a:lnSpc>
                <a:spcPct val="120000"/>
              </a:lnSpc>
              <a:spcBef>
                <a:spcPts val="0"/>
              </a:spcBef>
            </a:pPr>
            <a:r>
              <a:rPr lang="en-GB" sz="850">
                <a:latin typeface="Trebuchet MS" panose="020B0603020202020204" pitchFamily="34" charset="0"/>
              </a:rPr>
              <a:t>2.4 Exhibitor Vehicle Passes  </a:t>
            </a:r>
          </a:p>
          <a:p>
            <a:pPr marL="0" indent="0" algn="r">
              <a:lnSpc>
                <a:spcPct val="120000"/>
              </a:lnSpc>
              <a:spcBef>
                <a:spcPts val="0"/>
              </a:spcBef>
              <a:buNone/>
            </a:pPr>
            <a:r>
              <a:rPr lang="en-GB" sz="850">
                <a:latin typeface="Trebuchet MS" panose="020B0603020202020204" pitchFamily="34" charset="0"/>
              </a:rPr>
              <a:t>	</a:t>
            </a:r>
          </a:p>
          <a:p>
            <a:pPr marL="0" indent="0">
              <a:lnSpc>
                <a:spcPct val="120000"/>
              </a:lnSpc>
              <a:spcBef>
                <a:spcPts val="0"/>
              </a:spcBef>
              <a:buNone/>
            </a:pPr>
            <a:r>
              <a:rPr lang="en-GB" sz="900">
                <a:latin typeface="Trebuchet MS" panose="020B0603020202020204" pitchFamily="34" charset="0"/>
              </a:rPr>
              <a:t> </a:t>
            </a:r>
            <a:r>
              <a:rPr lang="en-GB" sz="900" b="1">
                <a:latin typeface="Trebuchet MS" panose="020B0603020202020204" pitchFamily="34" charset="0"/>
              </a:rPr>
              <a:t>SECTION 3 – SHOW REGULATIONS  </a:t>
            </a:r>
            <a:r>
              <a:rPr lang="en-GB" sz="900">
                <a:latin typeface="Trebuchet MS" panose="020B0603020202020204" pitchFamily="34" charset="0"/>
              </a:rPr>
              <a:t>	    	                                    </a:t>
            </a:r>
            <a:r>
              <a:rPr lang="en-GB" sz="900" b="1">
                <a:latin typeface="Trebuchet MS" panose="020B0603020202020204" pitchFamily="34" charset="0"/>
              </a:rPr>
              <a:t>Page 9 - 11  </a:t>
            </a:r>
          </a:p>
          <a:p>
            <a:pPr>
              <a:lnSpc>
                <a:spcPct val="120000"/>
              </a:lnSpc>
              <a:spcBef>
                <a:spcPts val="0"/>
              </a:spcBef>
            </a:pPr>
            <a:r>
              <a:rPr lang="en-GB" sz="850">
                <a:latin typeface="Trebuchet MS" panose="020B0603020202020204" pitchFamily="34" charset="0"/>
              </a:rPr>
              <a:t>3.1 Exhibition of Livestock on Stands  </a:t>
            </a:r>
          </a:p>
          <a:p>
            <a:pPr>
              <a:lnSpc>
                <a:spcPct val="120000"/>
              </a:lnSpc>
              <a:spcBef>
                <a:spcPts val="0"/>
              </a:spcBef>
            </a:pPr>
            <a:r>
              <a:rPr lang="en-GB" sz="850">
                <a:latin typeface="Trebuchet MS" panose="020B0603020202020204" pitchFamily="34" charset="0"/>
              </a:rPr>
              <a:t>3.2 Noise  </a:t>
            </a:r>
          </a:p>
          <a:p>
            <a:pPr>
              <a:lnSpc>
                <a:spcPct val="120000"/>
              </a:lnSpc>
              <a:spcBef>
                <a:spcPts val="0"/>
              </a:spcBef>
            </a:pPr>
            <a:r>
              <a:rPr lang="en-GB" sz="850">
                <a:latin typeface="Trebuchet MS" panose="020B0603020202020204" pitchFamily="34" charset="0"/>
              </a:rPr>
              <a:t>3.3 Raffle Tickets, Collections and Appeals  </a:t>
            </a:r>
          </a:p>
          <a:p>
            <a:pPr>
              <a:lnSpc>
                <a:spcPct val="120000"/>
              </a:lnSpc>
              <a:spcBef>
                <a:spcPts val="0"/>
              </a:spcBef>
            </a:pPr>
            <a:r>
              <a:rPr lang="en-GB" sz="850">
                <a:latin typeface="Trebuchet MS" panose="020B0603020202020204" pitchFamily="34" charset="0"/>
              </a:rPr>
              <a:t>3.4 Advertisements  </a:t>
            </a:r>
          </a:p>
          <a:p>
            <a:pPr>
              <a:lnSpc>
                <a:spcPct val="120000"/>
              </a:lnSpc>
              <a:spcBef>
                <a:spcPts val="0"/>
              </a:spcBef>
            </a:pPr>
            <a:r>
              <a:rPr lang="en-GB" sz="850">
                <a:latin typeface="Trebuchet MS" panose="020B0603020202020204" pitchFamily="34" charset="0"/>
              </a:rPr>
              <a:t>3.5 Prohibited Activities  </a:t>
            </a:r>
          </a:p>
          <a:p>
            <a:pPr>
              <a:lnSpc>
                <a:spcPct val="120000"/>
              </a:lnSpc>
              <a:spcBef>
                <a:spcPts val="0"/>
              </a:spcBef>
            </a:pPr>
            <a:r>
              <a:rPr lang="en-GB" sz="850">
                <a:latin typeface="Trebuchet MS" panose="020B0603020202020204" pitchFamily="34" charset="0"/>
              </a:rPr>
              <a:t>3.6 Ground Conditions  </a:t>
            </a:r>
          </a:p>
          <a:p>
            <a:pPr>
              <a:lnSpc>
                <a:spcPct val="120000"/>
              </a:lnSpc>
              <a:spcBef>
                <a:spcPts val="0"/>
              </a:spcBef>
            </a:pPr>
            <a:r>
              <a:rPr lang="en-GB" sz="850">
                <a:latin typeface="Trebuchet MS" panose="020B0603020202020204" pitchFamily="34" charset="0"/>
              </a:rPr>
              <a:t>3.7 Painting and Varnishing   </a:t>
            </a:r>
          </a:p>
          <a:p>
            <a:pPr>
              <a:lnSpc>
                <a:spcPct val="120000"/>
              </a:lnSpc>
              <a:spcBef>
                <a:spcPts val="0"/>
              </a:spcBef>
            </a:pPr>
            <a:r>
              <a:rPr lang="en-GB" sz="850">
                <a:latin typeface="Trebuchet MS" panose="020B0603020202020204" pitchFamily="34" charset="0"/>
              </a:rPr>
              <a:t>3.8 Security</a:t>
            </a:r>
          </a:p>
          <a:p>
            <a:pPr>
              <a:lnSpc>
                <a:spcPct val="120000"/>
              </a:lnSpc>
              <a:spcBef>
                <a:spcPts val="0"/>
              </a:spcBef>
            </a:pPr>
            <a:r>
              <a:rPr lang="en-GB" sz="850">
                <a:latin typeface="Trebuchet MS" panose="020B0603020202020204" pitchFamily="34" charset="0"/>
              </a:rPr>
              <a:t>3.9 Health and Safety </a:t>
            </a:r>
          </a:p>
          <a:p>
            <a:pPr>
              <a:lnSpc>
                <a:spcPct val="120000"/>
              </a:lnSpc>
              <a:spcBef>
                <a:spcPts val="0"/>
              </a:spcBef>
            </a:pPr>
            <a:r>
              <a:rPr lang="en-GB" sz="850">
                <a:latin typeface="Trebuchet MS" panose="020B0603020202020204" pitchFamily="34" charset="0"/>
              </a:rPr>
              <a:t>3.10 Litter</a:t>
            </a:r>
          </a:p>
          <a:p>
            <a:pPr>
              <a:lnSpc>
                <a:spcPct val="120000"/>
              </a:lnSpc>
              <a:spcBef>
                <a:spcPts val="0"/>
              </a:spcBef>
            </a:pPr>
            <a:r>
              <a:rPr lang="en-GB" sz="850">
                <a:latin typeface="Trebuchet MS" panose="020B0603020202020204" pitchFamily="34" charset="0"/>
              </a:rPr>
              <a:t>3.11 Underground Services</a:t>
            </a:r>
          </a:p>
          <a:p>
            <a:pPr>
              <a:lnSpc>
                <a:spcPct val="120000"/>
              </a:lnSpc>
              <a:spcBef>
                <a:spcPts val="0"/>
              </a:spcBef>
            </a:pPr>
            <a:r>
              <a:rPr lang="en-GB" sz="850">
                <a:latin typeface="Trebuchet MS" panose="020B0603020202020204" pitchFamily="34" charset="0"/>
              </a:rPr>
              <a:t>3.12 Unoccupied space</a:t>
            </a:r>
          </a:p>
          <a:p>
            <a:pPr>
              <a:lnSpc>
                <a:spcPct val="120000"/>
              </a:lnSpc>
              <a:spcBef>
                <a:spcPts val="0"/>
              </a:spcBef>
            </a:pPr>
            <a:r>
              <a:rPr lang="en-GB" sz="850">
                <a:latin typeface="Trebuchet MS" panose="020B0603020202020204" pitchFamily="34" charset="0"/>
              </a:rPr>
              <a:t>3.13 Vehicles</a:t>
            </a:r>
          </a:p>
          <a:p>
            <a:pPr>
              <a:lnSpc>
                <a:spcPct val="120000"/>
              </a:lnSpc>
              <a:spcBef>
                <a:spcPts val="0"/>
              </a:spcBef>
            </a:pPr>
            <a:r>
              <a:rPr lang="en-GB" sz="850">
                <a:latin typeface="Trebuchet MS" panose="020B0603020202020204" pitchFamily="34" charset="0"/>
              </a:rPr>
              <a:t>3.14 Site Services</a:t>
            </a:r>
          </a:p>
          <a:p>
            <a:pPr marL="0" indent="0" algn="r">
              <a:lnSpc>
                <a:spcPct val="120000"/>
              </a:lnSpc>
              <a:spcBef>
                <a:spcPts val="0"/>
              </a:spcBef>
              <a:buNone/>
            </a:pPr>
            <a:endParaRPr lang="en-GB" sz="850" b="1">
              <a:latin typeface="Trebuchet MS" panose="020B0603020202020204" pitchFamily="34" charset="0"/>
            </a:endParaRPr>
          </a:p>
          <a:p>
            <a:pPr marL="0" indent="0">
              <a:lnSpc>
                <a:spcPct val="120000"/>
              </a:lnSpc>
              <a:spcBef>
                <a:spcPts val="0"/>
              </a:spcBef>
              <a:buNone/>
            </a:pPr>
            <a:r>
              <a:rPr lang="en-GB" sz="900" b="1">
                <a:latin typeface="Trebuchet MS" panose="020B0603020202020204" pitchFamily="34" charset="0"/>
              </a:rPr>
              <a:t>SECTION 4 – SHOW REGULATIONS  </a:t>
            </a:r>
            <a:r>
              <a:rPr lang="en-GB" sz="900">
                <a:latin typeface="Trebuchet MS" panose="020B0603020202020204" pitchFamily="34" charset="0"/>
              </a:rPr>
              <a:t>	  	                                      </a:t>
            </a:r>
            <a:r>
              <a:rPr lang="en-GB" sz="900" b="1">
                <a:latin typeface="Trebuchet MS" panose="020B0603020202020204" pitchFamily="34" charset="0"/>
              </a:rPr>
              <a:t>Page 12  </a:t>
            </a:r>
          </a:p>
          <a:p>
            <a:pPr>
              <a:lnSpc>
                <a:spcPct val="120000"/>
              </a:lnSpc>
              <a:spcBef>
                <a:spcPts val="0"/>
              </a:spcBef>
            </a:pPr>
            <a:r>
              <a:rPr lang="en-GB" sz="850">
                <a:latin typeface="Trebuchet MS" panose="020B0603020202020204" pitchFamily="34" charset="0"/>
              </a:rPr>
              <a:t>4.1 Set Up and Dismantling of Trade Stands   </a:t>
            </a:r>
          </a:p>
          <a:p>
            <a:pPr>
              <a:lnSpc>
                <a:spcPct val="120000"/>
              </a:lnSpc>
              <a:spcBef>
                <a:spcPts val="0"/>
              </a:spcBef>
            </a:pPr>
            <a:r>
              <a:rPr lang="en-GB" sz="850">
                <a:latin typeface="Trebuchet MS" panose="020B0603020202020204" pitchFamily="34" charset="0"/>
              </a:rPr>
              <a:t>4.2 Encroachment   </a:t>
            </a:r>
          </a:p>
          <a:p>
            <a:pPr>
              <a:lnSpc>
                <a:spcPct val="120000"/>
              </a:lnSpc>
              <a:spcBef>
                <a:spcPts val="0"/>
              </a:spcBef>
            </a:pPr>
            <a:r>
              <a:rPr lang="en-GB" sz="850">
                <a:latin typeface="Trebuchet MS" panose="020B0603020202020204" pitchFamily="34" charset="0"/>
              </a:rPr>
              <a:t>4.3 Mobile Units   </a:t>
            </a:r>
          </a:p>
          <a:p>
            <a:pPr>
              <a:lnSpc>
                <a:spcPct val="120000"/>
              </a:lnSpc>
              <a:spcBef>
                <a:spcPts val="0"/>
              </a:spcBef>
            </a:pPr>
            <a:r>
              <a:rPr lang="en-GB" sz="850">
                <a:latin typeface="Trebuchet MS" panose="020B0603020202020204" pitchFamily="34" charset="0"/>
              </a:rPr>
              <a:t>4.4 Delivery to Stands   </a:t>
            </a:r>
          </a:p>
          <a:p>
            <a:pPr>
              <a:lnSpc>
                <a:spcPct val="120000"/>
              </a:lnSpc>
              <a:spcBef>
                <a:spcPts val="0"/>
              </a:spcBef>
            </a:pPr>
            <a:r>
              <a:rPr lang="en-GB" sz="850">
                <a:latin typeface="Trebuchet MS" panose="020B0603020202020204" pitchFamily="34" charset="0"/>
              </a:rPr>
              <a:t>4.5 Time of Dismantling/ Removal of Trade Stands</a:t>
            </a:r>
          </a:p>
          <a:p>
            <a:pPr marL="0" indent="0">
              <a:lnSpc>
                <a:spcPct val="120000"/>
              </a:lnSpc>
              <a:spcBef>
                <a:spcPts val="0"/>
              </a:spcBef>
              <a:buNone/>
            </a:pPr>
            <a:endParaRPr lang="en-GB" sz="1200">
              <a:latin typeface="Trebuchet MS" panose="020B0603020202020204" pitchFamily="34" charset="0"/>
            </a:endParaRPr>
          </a:p>
        </p:txBody>
      </p:sp>
      <p:sp>
        <p:nvSpPr>
          <p:cNvPr id="21" name="Rectangle 20">
            <a:extLst>
              <a:ext uri="{FF2B5EF4-FFF2-40B4-BE49-F238E27FC236}">
                <a16:creationId xmlns:a16="http://schemas.microsoft.com/office/drawing/2014/main" id="{0214E761-1A7E-49A8-8A2D-3DA231866C59}"/>
              </a:ext>
            </a:extLst>
          </p:cNvPr>
          <p:cNvSpPr/>
          <p:nvPr/>
        </p:nvSpPr>
        <p:spPr>
          <a:xfrm>
            <a:off x="838200" y="201336"/>
            <a:ext cx="3079459" cy="523220"/>
          </a:xfrm>
          <a:prstGeom prst="rect">
            <a:avLst/>
          </a:prstGeom>
        </p:spPr>
        <p:txBody>
          <a:bodyPr wrap="square">
            <a:spAutoFit/>
          </a:bodyPr>
          <a:lstStyle/>
          <a:p>
            <a:r>
              <a:rPr lang="en-GB" sz="2800">
                <a:latin typeface="Trebuchet MS" panose="020B0603020202020204" pitchFamily="34" charset="0"/>
              </a:rPr>
              <a:t>IMPORTANT DATES </a:t>
            </a:r>
            <a:endParaRPr lang="en-GB" sz="2800"/>
          </a:p>
        </p:txBody>
      </p:sp>
    </p:spTree>
    <p:extLst>
      <p:ext uri="{BB962C8B-B14F-4D97-AF65-F5344CB8AC3E}">
        <p14:creationId xmlns:p14="http://schemas.microsoft.com/office/powerpoint/2010/main" val="131104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1A0BD-CA97-4BD3-B5D5-ECE586E0FE0E}"/>
              </a:ext>
            </a:extLst>
          </p:cNvPr>
          <p:cNvSpPr>
            <a:spLocks noGrp="1"/>
          </p:cNvSpPr>
          <p:nvPr>
            <p:ph type="title"/>
          </p:nvPr>
        </p:nvSpPr>
        <p:spPr>
          <a:xfrm>
            <a:off x="838200" y="226904"/>
            <a:ext cx="10515600" cy="960336"/>
          </a:xfrm>
        </p:spPr>
        <p:txBody>
          <a:bodyPr>
            <a:normAutofit/>
          </a:bodyPr>
          <a:lstStyle/>
          <a:p>
            <a:r>
              <a:rPr lang="en-GB" sz="2800">
                <a:latin typeface="Trebuchet MS" panose="020B0603020202020204" pitchFamily="34" charset="0"/>
              </a:rPr>
              <a:t>SECTION 1 -APPLICATION FOR SPACE AND COST</a:t>
            </a:r>
          </a:p>
        </p:txBody>
      </p:sp>
      <p:sp>
        <p:nvSpPr>
          <p:cNvPr id="10" name="Content Placeholder 9">
            <a:extLst>
              <a:ext uri="{FF2B5EF4-FFF2-40B4-BE49-F238E27FC236}">
                <a16:creationId xmlns:a16="http://schemas.microsoft.com/office/drawing/2014/main" id="{2689088E-9F4A-4D03-B677-547DD8348BAB}"/>
              </a:ext>
            </a:extLst>
          </p:cNvPr>
          <p:cNvSpPr>
            <a:spLocks noGrp="1"/>
          </p:cNvSpPr>
          <p:nvPr>
            <p:ph sz="half" idx="1"/>
          </p:nvPr>
        </p:nvSpPr>
        <p:spPr>
          <a:xfrm>
            <a:off x="774584" y="961728"/>
            <a:ext cx="10836168" cy="2132346"/>
          </a:xfrm>
        </p:spPr>
        <p:txBody>
          <a:bodyPr>
            <a:normAutofit fontScale="77500" lnSpcReduction="20000"/>
          </a:bodyPr>
          <a:lstStyle/>
          <a:p>
            <a:pPr>
              <a:lnSpc>
                <a:spcPct val="120000"/>
              </a:lnSpc>
            </a:pPr>
            <a:r>
              <a:rPr lang="en-GB" sz="2000">
                <a:latin typeface="Trebuchet MS" panose="020B0603020202020204" pitchFamily="34" charset="0"/>
              </a:rPr>
              <a:t>Rates are for the show day plus VAT</a:t>
            </a:r>
          </a:p>
          <a:p>
            <a:pPr>
              <a:lnSpc>
                <a:spcPct val="100000"/>
              </a:lnSpc>
            </a:pPr>
            <a:r>
              <a:rPr lang="en-GB" sz="2000">
                <a:latin typeface="Trebuchet MS" panose="020B0603020202020204" pitchFamily="34" charset="0"/>
              </a:rPr>
              <a:t>PLEASE NOTE THAT ALL FOOD and DRINK STANDS ARE ON OPEN GRASS SITES </a:t>
            </a:r>
          </a:p>
          <a:p>
            <a:pPr>
              <a:lnSpc>
                <a:spcPct val="100000"/>
              </a:lnSpc>
            </a:pPr>
            <a:r>
              <a:rPr lang="en-GB" sz="2000">
                <a:latin typeface="Trebuchet MS" panose="020B0603020202020204" pitchFamily="34" charset="0"/>
              </a:rPr>
              <a:t>The Food and Drink (England) Regulations 2006 and associated legislation make it an offence for anyone to sell, process or offer food which is harmful to health. They also place the obligation on businesses to ensure food is prepared and sold in a hygienic way</a:t>
            </a:r>
          </a:p>
          <a:p>
            <a:pPr>
              <a:lnSpc>
                <a:spcPct val="100000"/>
              </a:lnSpc>
            </a:pPr>
            <a:r>
              <a:rPr lang="en-GB" sz="2000">
                <a:latin typeface="Trebuchet MS" panose="020B0603020202020204" pitchFamily="34" charset="0"/>
              </a:rPr>
              <a:t>All food and drink exhibitors must be registered with their local authority for Food and Hygiene regulations.</a:t>
            </a:r>
          </a:p>
          <a:p>
            <a:pPr>
              <a:lnSpc>
                <a:spcPct val="100000"/>
              </a:lnSpc>
            </a:pPr>
            <a:r>
              <a:rPr lang="en-GB" sz="2000">
                <a:latin typeface="Trebuchet MS" panose="020B0603020202020204" pitchFamily="34" charset="0"/>
              </a:rPr>
              <a:t>All companies selling alcohol, must obtain a TEN licence which must be sent to the show office by 22</a:t>
            </a:r>
            <a:r>
              <a:rPr lang="en-GB" sz="2000" baseline="30000">
                <a:latin typeface="Trebuchet MS" panose="020B0603020202020204" pitchFamily="34" charset="0"/>
              </a:rPr>
              <a:t>nd</a:t>
            </a:r>
            <a:r>
              <a:rPr lang="en-GB" sz="2000">
                <a:latin typeface="Trebuchet MS" panose="020B0603020202020204" pitchFamily="34" charset="0"/>
              </a:rPr>
              <a:t> April 2022</a:t>
            </a:r>
            <a:endParaRPr lang="en-GB" sz="1400">
              <a:latin typeface="Trebuchet MS" panose="020B0603020202020204" pitchFamily="34" charset="0"/>
            </a:endParaRPr>
          </a:p>
          <a:p>
            <a:pPr marL="0" indent="0">
              <a:buNone/>
            </a:pPr>
            <a:endParaRPr lang="en-GB" sz="1400">
              <a:latin typeface="Trebuchet MS" panose="020B0603020202020204" pitchFamily="34" charset="0"/>
            </a:endParaRPr>
          </a:p>
          <a:p>
            <a:pPr marL="0" indent="0">
              <a:buNone/>
            </a:pPr>
            <a:endParaRPr lang="en-GB" sz="1400"/>
          </a:p>
          <a:p>
            <a:pPr marL="0" indent="0">
              <a:buNone/>
            </a:pPr>
            <a:endParaRPr lang="en-GB" sz="1400"/>
          </a:p>
          <a:p>
            <a:pPr marL="0" indent="0">
              <a:buNone/>
            </a:pPr>
            <a:endParaRPr lang="en-GB" sz="1400"/>
          </a:p>
          <a:p>
            <a:pPr marL="0" indent="0">
              <a:buNone/>
            </a:pPr>
            <a:endParaRPr lang="en-GB" sz="1400"/>
          </a:p>
        </p:txBody>
      </p:sp>
      <p:graphicFrame>
        <p:nvGraphicFramePr>
          <p:cNvPr id="4" name="Table 4">
            <a:extLst>
              <a:ext uri="{FF2B5EF4-FFF2-40B4-BE49-F238E27FC236}">
                <a16:creationId xmlns:a16="http://schemas.microsoft.com/office/drawing/2014/main" id="{A3AB45A6-4B99-468F-B894-9A7DADF8785E}"/>
              </a:ext>
            </a:extLst>
          </p:cNvPr>
          <p:cNvGraphicFramePr>
            <a:graphicFrameLocks noGrp="1"/>
          </p:cNvGraphicFramePr>
          <p:nvPr>
            <p:extLst>
              <p:ext uri="{D42A27DB-BD31-4B8C-83A1-F6EECF244321}">
                <p14:modId xmlns:p14="http://schemas.microsoft.com/office/powerpoint/2010/main" val="1429977337"/>
              </p:ext>
            </p:extLst>
          </p:nvPr>
        </p:nvGraphicFramePr>
        <p:xfrm>
          <a:off x="774585" y="5683491"/>
          <a:ext cx="10836167" cy="914400"/>
        </p:xfrm>
        <a:graphic>
          <a:graphicData uri="http://schemas.openxmlformats.org/drawingml/2006/table">
            <a:tbl>
              <a:tblPr firstRow="1" bandRow="1">
                <a:tableStyleId>{5C22544A-7EE6-4342-B048-85BDC9FD1C3A}</a:tableStyleId>
              </a:tblPr>
              <a:tblGrid>
                <a:gridCol w="8178029">
                  <a:extLst>
                    <a:ext uri="{9D8B030D-6E8A-4147-A177-3AD203B41FA5}">
                      <a16:colId xmlns:a16="http://schemas.microsoft.com/office/drawing/2014/main" val="1639354103"/>
                    </a:ext>
                  </a:extLst>
                </a:gridCol>
                <a:gridCol w="1350335">
                  <a:extLst>
                    <a:ext uri="{9D8B030D-6E8A-4147-A177-3AD203B41FA5}">
                      <a16:colId xmlns:a16="http://schemas.microsoft.com/office/drawing/2014/main" val="2146181846"/>
                    </a:ext>
                  </a:extLst>
                </a:gridCol>
                <a:gridCol w="1307803">
                  <a:extLst>
                    <a:ext uri="{9D8B030D-6E8A-4147-A177-3AD203B41FA5}">
                      <a16:colId xmlns:a16="http://schemas.microsoft.com/office/drawing/2014/main" val="1462129691"/>
                    </a:ext>
                  </a:extLst>
                </a:gridCol>
              </a:tblGrid>
              <a:tr h="329454">
                <a:tc>
                  <a:txBody>
                    <a:bodyPr/>
                    <a:lstStyle/>
                    <a:p>
                      <a:pPr algn="ctr"/>
                      <a:r>
                        <a:rPr lang="en-GB">
                          <a:solidFill>
                            <a:schemeClr val="tx1"/>
                          </a:solidFill>
                          <a:latin typeface="Trebuchet MS" panose="020B0603020202020204" pitchFamily="34" charset="0"/>
                        </a:rPr>
                        <a:t>Stands for catering - food and drink consumed on the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a:solidFill>
                            <a:schemeClr val="tx1"/>
                          </a:solidFill>
                          <a:latin typeface="Trebuchet MS" panose="020B0603020202020204" pitchFamily="34" charset="0"/>
                        </a:rPr>
                        <a:t>3m x 3m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a:solidFill>
                            <a:schemeClr val="tx1"/>
                          </a:solidFill>
                          <a:latin typeface="Trebuchet MS" panose="020B0603020202020204" pitchFamily="34" charset="0"/>
                        </a:rPr>
                        <a:t>6m x 3m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87131387"/>
                  </a:ext>
                </a:extLst>
              </a:tr>
              <a:tr h="494181">
                <a:tc>
                  <a:txBody>
                    <a:bodyPr/>
                    <a:lstStyle/>
                    <a:p>
                      <a:r>
                        <a:rPr lang="en-GB" sz="1600" b="1" dirty="0">
                          <a:latin typeface="Trebuchet MS" panose="020B0603020202020204" pitchFamily="34" charset="0"/>
                        </a:rPr>
                        <a:t>Open Space</a:t>
                      </a:r>
                    </a:p>
                    <a:p>
                      <a:r>
                        <a:rPr lang="en-GB" sz="1400" b="0" dirty="0">
                          <a:latin typeface="Trebuchet MS" panose="020B0603020202020204" pitchFamily="34" charset="0"/>
                        </a:rPr>
                        <a:t>Clear grassed area for your stand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a:solidFill>
                            <a:schemeClr val="tx1"/>
                          </a:solidFill>
                          <a:latin typeface="Trebuchet MS" panose="020B0603020202020204" pitchFamily="34" charset="0"/>
                        </a:rPr>
                        <a:t>£250.00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latin typeface="Trebuchet MS" panose="020B0603020202020204" pitchFamily="34" charset="0"/>
                        </a:rPr>
                        <a:t>£450.00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048623"/>
                  </a:ext>
                </a:extLst>
              </a:tr>
            </a:tbl>
          </a:graphicData>
        </a:graphic>
      </p:graphicFrame>
      <p:graphicFrame>
        <p:nvGraphicFramePr>
          <p:cNvPr id="5" name="Table 4">
            <a:extLst>
              <a:ext uri="{FF2B5EF4-FFF2-40B4-BE49-F238E27FC236}">
                <a16:creationId xmlns:a16="http://schemas.microsoft.com/office/drawing/2014/main" id="{12E1B5F0-26D1-4722-AA41-092165F2D6E7}"/>
              </a:ext>
            </a:extLst>
          </p:cNvPr>
          <p:cNvGraphicFramePr>
            <a:graphicFrameLocks noGrp="1"/>
          </p:cNvGraphicFramePr>
          <p:nvPr>
            <p:extLst>
              <p:ext uri="{D42A27DB-BD31-4B8C-83A1-F6EECF244321}">
                <p14:modId xmlns:p14="http://schemas.microsoft.com/office/powerpoint/2010/main" val="3515917747"/>
              </p:ext>
            </p:extLst>
          </p:nvPr>
        </p:nvGraphicFramePr>
        <p:xfrm>
          <a:off x="774584" y="3172428"/>
          <a:ext cx="10836169" cy="2285104"/>
        </p:xfrm>
        <a:graphic>
          <a:graphicData uri="http://schemas.openxmlformats.org/drawingml/2006/table">
            <a:tbl>
              <a:tblPr firstRow="1" bandRow="1">
                <a:tableStyleId>{5C22544A-7EE6-4342-B048-85BDC9FD1C3A}</a:tableStyleId>
              </a:tblPr>
              <a:tblGrid>
                <a:gridCol w="8146133">
                  <a:extLst>
                    <a:ext uri="{9D8B030D-6E8A-4147-A177-3AD203B41FA5}">
                      <a16:colId xmlns:a16="http://schemas.microsoft.com/office/drawing/2014/main" val="312503713"/>
                    </a:ext>
                  </a:extLst>
                </a:gridCol>
                <a:gridCol w="1339703">
                  <a:extLst>
                    <a:ext uri="{9D8B030D-6E8A-4147-A177-3AD203B41FA5}">
                      <a16:colId xmlns:a16="http://schemas.microsoft.com/office/drawing/2014/main" val="1414513591"/>
                    </a:ext>
                  </a:extLst>
                </a:gridCol>
                <a:gridCol w="1350333">
                  <a:extLst>
                    <a:ext uri="{9D8B030D-6E8A-4147-A177-3AD203B41FA5}">
                      <a16:colId xmlns:a16="http://schemas.microsoft.com/office/drawing/2014/main" val="3155797994"/>
                    </a:ext>
                  </a:extLst>
                </a:gridCol>
              </a:tblGrid>
              <a:tr h="338787">
                <a:tc>
                  <a:txBody>
                    <a:bodyPr/>
                    <a:lstStyle/>
                    <a:p>
                      <a:pPr algn="ctr"/>
                      <a:r>
                        <a:rPr lang="en-GB">
                          <a:solidFill>
                            <a:schemeClr val="tx1"/>
                          </a:solidFill>
                          <a:latin typeface="Trebuchet MS" panose="020B0603020202020204" pitchFamily="34" charset="0"/>
                        </a:rPr>
                        <a:t>Stands for Take-Home food and drink (not consumed on the 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a:solidFill>
                            <a:schemeClr val="tx1"/>
                          </a:solidFill>
                          <a:latin typeface="Trebuchet MS" panose="020B0603020202020204" pitchFamily="34" charset="0"/>
                        </a:rPr>
                        <a:t>3m x 3m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a:solidFill>
                            <a:schemeClr val="tx1"/>
                          </a:solidFill>
                          <a:latin typeface="Trebuchet MS" panose="020B0603020202020204" pitchFamily="34" charset="0"/>
                        </a:rPr>
                        <a:t>6m x 3m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77996026"/>
                  </a:ext>
                </a:extLst>
              </a:tr>
              <a:tr h="508180">
                <a:tc>
                  <a:txBody>
                    <a:bodyPr/>
                    <a:lstStyle/>
                    <a:p>
                      <a:r>
                        <a:rPr lang="en-GB" sz="1600" b="1">
                          <a:latin typeface="Trebuchet MS" panose="020B0603020202020204" pitchFamily="34" charset="0"/>
                        </a:rPr>
                        <a:t>Open Space</a:t>
                      </a:r>
                    </a:p>
                    <a:p>
                      <a:r>
                        <a:rPr lang="en-GB" sz="1400" b="0">
                          <a:latin typeface="Trebuchet MS" panose="020B0603020202020204" pitchFamily="34" charset="0"/>
                        </a:rPr>
                        <a:t>Clear grassed area for your stand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a:latin typeface="Trebuchet MS" panose="020B0603020202020204" pitchFamily="34" charset="0"/>
                        </a:rPr>
                        <a:t>£96.00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latin typeface="Trebuchet MS" panose="020B0603020202020204" pitchFamily="34" charset="0"/>
                        </a:rPr>
                        <a:t>£192.00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472398"/>
                  </a:ext>
                </a:extLst>
              </a:tr>
              <a:tr h="508180">
                <a:tc>
                  <a:txBody>
                    <a:bodyPr/>
                    <a:lstStyle/>
                    <a:p>
                      <a:r>
                        <a:rPr lang="en-GB" sz="1600" b="1">
                          <a:latin typeface="Trebuchet MS" panose="020B0603020202020204" pitchFamily="34" charset="0"/>
                        </a:rPr>
                        <a:t>Covered Stands</a:t>
                      </a:r>
                    </a:p>
                    <a:p>
                      <a:r>
                        <a:rPr lang="en-GB" sz="1400" b="0">
                          <a:latin typeface="Trebuchet MS" panose="020B0603020202020204" pitchFamily="34" charset="0"/>
                        </a:rPr>
                        <a:t>Open fronted gazebos to put you stand inside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GB">
                          <a:latin typeface="Trebuchet MS" panose="020B0603020202020204" pitchFamily="34" charset="0"/>
                        </a:rPr>
                        <a:t>£210.00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a:latin typeface="Trebuchet MS" panose="020B0603020202020204" pitchFamily="34" charset="0"/>
                        </a:rPr>
                        <a:t>£420.00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4584317"/>
                  </a:ext>
                </a:extLst>
              </a:tr>
              <a:tr h="822064">
                <a:tc>
                  <a:txBody>
                    <a:bodyPr/>
                    <a:lstStyle/>
                    <a:p>
                      <a:r>
                        <a:rPr lang="en-GB" sz="1600" b="1">
                          <a:latin typeface="Trebuchet MS" panose="020B0603020202020204" pitchFamily="34" charset="0"/>
                        </a:rPr>
                        <a:t>Nottinghamshire Local Producer</a:t>
                      </a:r>
                    </a:p>
                    <a:p>
                      <a:r>
                        <a:rPr lang="en-GB" sz="1400" b="0">
                          <a:latin typeface="Trebuchet MS" panose="020B0603020202020204" pitchFamily="34" charset="0"/>
                        </a:rPr>
                        <a:t>This is an introductory offer to Nottinghamshire Local Food Producers who will offer our visitors a flavour of Nottinghamshire. Only companies based in Nottinghamshire qualify. Open space only.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GB">
                        <a:latin typeface="Trebuchet MS" panose="020B0603020202020204" pitchFamily="34" charset="0"/>
                      </a:endParaRPr>
                    </a:p>
                    <a:p>
                      <a:pPr algn="ctr"/>
                      <a:r>
                        <a:rPr lang="en-GB">
                          <a:latin typeface="Trebuchet MS" panose="020B0603020202020204" pitchFamily="34" charset="0"/>
                        </a:rPr>
                        <a:t>£60.00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2240483411"/>
                  </a:ext>
                </a:extLst>
              </a:tr>
            </a:tbl>
          </a:graphicData>
        </a:graphic>
      </p:graphicFrame>
    </p:spTree>
    <p:extLst>
      <p:ext uri="{BB962C8B-B14F-4D97-AF65-F5344CB8AC3E}">
        <p14:creationId xmlns:p14="http://schemas.microsoft.com/office/powerpoint/2010/main" val="2041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D76EB-1818-4E2A-8431-7CA64CE4A39A}"/>
              </a:ext>
            </a:extLst>
          </p:cNvPr>
          <p:cNvSpPr>
            <a:spLocks noGrp="1"/>
          </p:cNvSpPr>
          <p:nvPr>
            <p:ph type="title"/>
          </p:nvPr>
        </p:nvSpPr>
        <p:spPr>
          <a:xfrm flipV="1">
            <a:off x="838200" y="319406"/>
            <a:ext cx="10515600" cy="45719"/>
          </a:xfrm>
        </p:spPr>
        <p:txBody>
          <a:bodyPr>
            <a:normAutofit fontScale="90000"/>
          </a:bodyPr>
          <a:lstStyle/>
          <a:p>
            <a:br>
              <a:rPr lang="en-GB"/>
            </a:br>
            <a:endParaRPr lang="en-GB"/>
          </a:p>
        </p:txBody>
      </p:sp>
      <p:sp>
        <p:nvSpPr>
          <p:cNvPr id="3" name="Content Placeholder 2">
            <a:extLst>
              <a:ext uri="{FF2B5EF4-FFF2-40B4-BE49-F238E27FC236}">
                <a16:creationId xmlns:a16="http://schemas.microsoft.com/office/drawing/2014/main" id="{34F93E52-F3DC-45DC-A977-A47FFCAA15B8}"/>
              </a:ext>
            </a:extLst>
          </p:cNvPr>
          <p:cNvSpPr>
            <a:spLocks noGrp="1"/>
          </p:cNvSpPr>
          <p:nvPr>
            <p:ph sz="half" idx="1"/>
          </p:nvPr>
        </p:nvSpPr>
        <p:spPr>
          <a:xfrm>
            <a:off x="509899" y="222192"/>
            <a:ext cx="5509901" cy="6476320"/>
          </a:xfrm>
        </p:spPr>
        <p:txBody>
          <a:bodyPr>
            <a:noAutofit/>
          </a:bodyPr>
          <a:lstStyle/>
          <a:p>
            <a:pPr marL="0" indent="0">
              <a:lnSpc>
                <a:spcPct val="100000"/>
              </a:lnSpc>
              <a:spcBef>
                <a:spcPts val="0"/>
              </a:spcBef>
              <a:buNone/>
            </a:pPr>
            <a:r>
              <a:rPr lang="en-GB" sz="1050" b="1" dirty="0">
                <a:latin typeface="Trebuchet MS" panose="020B0603020202020204" pitchFamily="34" charset="0"/>
              </a:rPr>
              <a:t>1.2 Closing Dates  </a:t>
            </a:r>
          </a:p>
          <a:p>
            <a:pPr marL="0" indent="0">
              <a:lnSpc>
                <a:spcPct val="100000"/>
              </a:lnSpc>
              <a:spcBef>
                <a:spcPts val="0"/>
              </a:spcBef>
              <a:buNone/>
            </a:pPr>
            <a:r>
              <a:rPr lang="en-GB" sz="1050" dirty="0">
                <a:latin typeface="Trebuchet MS" panose="020B0603020202020204" pitchFamily="34" charset="0"/>
              </a:rPr>
              <a:t>In order for information regarding your stand to be entered onto the Show Map we must have received a full application and payment by Friday 1</a:t>
            </a:r>
            <a:r>
              <a:rPr lang="en-GB" sz="1050" baseline="30000" dirty="0">
                <a:latin typeface="Trebuchet MS" panose="020B0603020202020204" pitchFamily="34" charset="0"/>
              </a:rPr>
              <a:t>st</a:t>
            </a:r>
            <a:r>
              <a:rPr lang="en-GB" sz="1050" dirty="0">
                <a:latin typeface="Trebuchet MS" panose="020B0603020202020204" pitchFamily="34" charset="0"/>
              </a:rPr>
              <a:t> April 2022. </a:t>
            </a:r>
          </a:p>
          <a:p>
            <a:pPr marL="0" indent="0">
              <a:lnSpc>
                <a:spcPct val="100000"/>
              </a:lnSpc>
              <a:spcBef>
                <a:spcPts val="0"/>
              </a:spcBef>
              <a:buNone/>
            </a:pPr>
            <a:endParaRPr lang="en-GB" sz="1050" dirty="0">
              <a:latin typeface="Trebuchet MS" panose="020B0603020202020204" pitchFamily="34" charset="0"/>
            </a:endParaRPr>
          </a:p>
          <a:p>
            <a:pPr marL="0" indent="0">
              <a:lnSpc>
                <a:spcPct val="100000"/>
              </a:lnSpc>
              <a:spcBef>
                <a:spcPts val="0"/>
              </a:spcBef>
              <a:buNone/>
            </a:pPr>
            <a:r>
              <a:rPr lang="en-GB" sz="1050" b="1" dirty="0">
                <a:latin typeface="Trebuchet MS" panose="020B0603020202020204" pitchFamily="34" charset="0"/>
              </a:rPr>
              <a:t>1.3 Application for Space  </a:t>
            </a:r>
          </a:p>
          <a:p>
            <a:pPr>
              <a:lnSpc>
                <a:spcPct val="100000"/>
              </a:lnSpc>
              <a:spcBef>
                <a:spcPts val="0"/>
              </a:spcBef>
            </a:pPr>
            <a:r>
              <a:rPr lang="en-GB" sz="1050" dirty="0">
                <a:latin typeface="Trebuchet MS" panose="020B0603020202020204" pitchFamily="34" charset="0"/>
              </a:rPr>
              <a:t>Applications are to be made in full through our secure online booking system including submitting an up to date Food Hygiene Certificate, Risk Assessment and a copy of your Public Liability insurance. The link to the booking system can be found on the website: </a:t>
            </a:r>
            <a:r>
              <a:rPr lang="en-GB" sz="1050" b="1" dirty="0">
                <a:solidFill>
                  <a:schemeClr val="accent1"/>
                </a:solidFill>
                <a:latin typeface="Trebuchet MS" panose="020B0603020202020204" pitchFamily="34" charset="0"/>
              </a:rPr>
              <a:t>https://www.nottinghamshirecountyshow.com/exhibitors/</a:t>
            </a:r>
          </a:p>
          <a:p>
            <a:pPr>
              <a:lnSpc>
                <a:spcPct val="100000"/>
              </a:lnSpc>
              <a:spcBef>
                <a:spcPts val="0"/>
              </a:spcBef>
            </a:pPr>
            <a:r>
              <a:rPr lang="en-GB" sz="1050" dirty="0">
                <a:effectLst/>
                <a:latin typeface="Trebuchet MS" panose="020B0603020202020204" pitchFamily="34" charset="0"/>
                <a:ea typeface="Calibri" panose="020F0502020204030204" pitchFamily="34" charset="0"/>
                <a:cs typeface="Times New Roman" panose="02020603050405020304" pitchFamily="18" charset="0"/>
              </a:rPr>
              <a:t>Any exhibitor handling food items must be registered with their local authority for Food &amp; Hygiene regulations and these regulations must be complied with.</a:t>
            </a:r>
          </a:p>
          <a:p>
            <a:pPr>
              <a:lnSpc>
                <a:spcPct val="100000"/>
              </a:lnSpc>
              <a:spcBef>
                <a:spcPts val="0"/>
              </a:spcBef>
            </a:pPr>
            <a:r>
              <a:rPr lang="en-GB" sz="1050" dirty="0">
                <a:latin typeface="Trebuchet MS" panose="020B0603020202020204" pitchFamily="34" charset="0"/>
              </a:rPr>
              <a:t>All online applications will be subject to authorisation. The Society reserves the right to refuse application, without giving any reason and reserves the right to determine the area and position of sites. </a:t>
            </a:r>
          </a:p>
          <a:p>
            <a:pPr>
              <a:lnSpc>
                <a:spcPct val="100000"/>
              </a:lnSpc>
              <a:spcBef>
                <a:spcPts val="0"/>
              </a:spcBef>
            </a:pPr>
            <a:r>
              <a:rPr lang="en-GB" sz="1050" dirty="0">
                <a:latin typeface="Trebuchet MS" panose="020B0603020202020204" pitchFamily="34" charset="0"/>
              </a:rPr>
              <a:t>No goods other than those stated on the Application Form may be displayed or sold without prior approval of the Society.  The Society reserves the right to veto any exhibit or part thereof at any time.  The Society’s decision is final.  </a:t>
            </a:r>
          </a:p>
          <a:p>
            <a:pPr>
              <a:lnSpc>
                <a:spcPct val="100000"/>
              </a:lnSpc>
              <a:spcBef>
                <a:spcPts val="0"/>
              </a:spcBef>
            </a:pPr>
            <a:endParaRPr lang="en-GB" sz="1050" dirty="0">
              <a:latin typeface="Trebuchet MS" panose="020B0603020202020204" pitchFamily="34" charset="0"/>
            </a:endParaRPr>
          </a:p>
          <a:p>
            <a:pPr marL="0" indent="0">
              <a:lnSpc>
                <a:spcPct val="100000"/>
              </a:lnSpc>
              <a:spcBef>
                <a:spcPts val="0"/>
              </a:spcBef>
              <a:buNone/>
            </a:pPr>
            <a:r>
              <a:rPr lang="en-GB" sz="1050" b="1" dirty="0">
                <a:latin typeface="Trebuchet MS" panose="020B0603020202020204" pitchFamily="34" charset="0"/>
              </a:rPr>
              <a:t>1.4 Use of Space</a:t>
            </a:r>
          </a:p>
          <a:p>
            <a:pPr>
              <a:lnSpc>
                <a:spcPct val="100000"/>
              </a:lnSpc>
              <a:spcBef>
                <a:spcPts val="0"/>
              </a:spcBef>
            </a:pPr>
            <a:r>
              <a:rPr lang="en-GB" sz="1050" dirty="0">
                <a:latin typeface="Trebuchet MS" panose="020B0603020202020204" pitchFamily="34" charset="0"/>
              </a:rPr>
              <a:t>Exhibitors must comply with all relevant Trading Standards legislation – safety, fair trading and quality. Trading Standards representatives do attend the show. We will encourage the consumer to forward any complaints to the Trading Standards Office. </a:t>
            </a:r>
          </a:p>
          <a:p>
            <a:pPr>
              <a:lnSpc>
                <a:spcPct val="100000"/>
              </a:lnSpc>
              <a:spcBef>
                <a:spcPts val="0"/>
              </a:spcBef>
            </a:pPr>
            <a:r>
              <a:rPr lang="en-GB" sz="1050" dirty="0">
                <a:latin typeface="Trebuchet MS" panose="020B0603020202020204" pitchFamily="34" charset="0"/>
              </a:rPr>
              <a:t>Exhibition space will be clearly marked out on the ground. Your stand MUST fit into the area you have booked and marked out by us, including any vehicle guy-ropes and trailer drawbars. Exhibitors must not arrange goods or signs that create an obstruction to other exhibitors or the free flow of visitors. </a:t>
            </a:r>
          </a:p>
          <a:p>
            <a:pPr>
              <a:lnSpc>
                <a:spcPct val="100000"/>
              </a:lnSpc>
              <a:spcBef>
                <a:spcPts val="0"/>
              </a:spcBef>
            </a:pPr>
            <a:r>
              <a:rPr lang="en-GB" sz="1050" dirty="0">
                <a:latin typeface="Trebuchet MS" panose="020B0603020202020204" pitchFamily="34" charset="0"/>
              </a:rPr>
              <a:t>Sub-letting or allowing another exhibitor to occupy part of your stand is forbidden.  Any stand found to be infringing this rule will be asked to close down and cease trading.</a:t>
            </a:r>
          </a:p>
          <a:p>
            <a:pPr>
              <a:lnSpc>
                <a:spcPct val="100000"/>
              </a:lnSpc>
              <a:spcBef>
                <a:spcPts val="0"/>
              </a:spcBef>
            </a:pPr>
            <a:r>
              <a:rPr lang="en-GB" sz="1050" dirty="0">
                <a:latin typeface="Trebuchet MS" panose="020B0603020202020204" pitchFamily="34" charset="0"/>
              </a:rPr>
              <a:t>Traders who send a representative to set up their stand must ensure they have all the necessary documentation and passes required or they will be refused entry. </a:t>
            </a:r>
          </a:p>
          <a:p>
            <a:pPr>
              <a:lnSpc>
                <a:spcPct val="100000"/>
              </a:lnSpc>
              <a:spcBef>
                <a:spcPts val="0"/>
              </a:spcBef>
            </a:pPr>
            <a:r>
              <a:rPr lang="en-GB" sz="1050" dirty="0">
                <a:latin typeface="Trebuchet MS" panose="020B0603020202020204" pitchFamily="34" charset="0"/>
              </a:rPr>
              <a:t>It is the exhibitors responsibility to ensure that any construction of marquees or any other structure complies with the regulations stated in 2015 Construction (Design and Management) rules. Marquees must be offsite by 5pm Monday, 16</a:t>
            </a:r>
            <a:r>
              <a:rPr lang="en-GB" sz="1050" baseline="30000" dirty="0">
                <a:latin typeface="Trebuchet MS" panose="020B0603020202020204" pitchFamily="34" charset="0"/>
              </a:rPr>
              <a:t>th</a:t>
            </a:r>
            <a:r>
              <a:rPr lang="en-GB" sz="1050" dirty="0">
                <a:latin typeface="Trebuchet MS" panose="020B0603020202020204" pitchFamily="34" charset="0"/>
              </a:rPr>
              <a:t> May. </a:t>
            </a:r>
          </a:p>
          <a:p>
            <a:pPr>
              <a:lnSpc>
                <a:spcPct val="100000"/>
              </a:lnSpc>
              <a:spcBef>
                <a:spcPts val="0"/>
              </a:spcBef>
            </a:pPr>
            <a:r>
              <a:rPr lang="en-GB" sz="1050" dirty="0">
                <a:latin typeface="Trebuchet MS" panose="020B0603020202020204" pitchFamily="34" charset="0"/>
              </a:rPr>
              <a:t>The Society reserve the right to decline any trader it views to be selling items they deem to be unacceptable or offensive and any product that could be a nuisance or annoyance to others. </a:t>
            </a:r>
          </a:p>
          <a:p>
            <a:pPr>
              <a:lnSpc>
                <a:spcPct val="100000"/>
              </a:lnSpc>
              <a:spcBef>
                <a:spcPts val="0"/>
              </a:spcBef>
            </a:pPr>
            <a:r>
              <a:rPr lang="en-GB" sz="1050" b="1" dirty="0">
                <a:latin typeface="Trebuchet MS" panose="020B0603020202020204" pitchFamily="34" charset="0"/>
              </a:rPr>
              <a:t>Charities -</a:t>
            </a:r>
            <a:r>
              <a:rPr lang="en-GB" sz="1050" dirty="0">
                <a:latin typeface="Trebuchet MS" panose="020B0603020202020204" pitchFamily="34" charset="0"/>
              </a:rPr>
              <a:t> please note that there are a limited number of sites available for charities which will be allocated at the Society’s discretion.  The Charity </a:t>
            </a:r>
          </a:p>
          <a:p>
            <a:pPr marL="0" indent="0">
              <a:lnSpc>
                <a:spcPct val="100000"/>
              </a:lnSpc>
              <a:spcBef>
                <a:spcPts val="0"/>
              </a:spcBef>
              <a:buNone/>
            </a:pPr>
            <a:endParaRPr lang="en-GB" sz="1000" dirty="0">
              <a:latin typeface="Trebuchet MS" panose="020B0603020202020204" pitchFamily="34" charset="0"/>
            </a:endParaRPr>
          </a:p>
          <a:p>
            <a:pPr marL="0" indent="0">
              <a:lnSpc>
                <a:spcPct val="120000"/>
              </a:lnSpc>
              <a:spcBef>
                <a:spcPts val="0"/>
              </a:spcBef>
              <a:buNone/>
            </a:pPr>
            <a:r>
              <a:rPr lang="en-GB" sz="1000" dirty="0">
                <a:latin typeface="Trebuchet MS" panose="020B0603020202020204" pitchFamily="34" charset="0"/>
              </a:rPr>
              <a:t> </a:t>
            </a:r>
          </a:p>
          <a:p>
            <a:pPr marL="0" indent="0">
              <a:lnSpc>
                <a:spcPct val="100000"/>
              </a:lnSpc>
              <a:spcBef>
                <a:spcPts val="0"/>
              </a:spcBef>
              <a:buNone/>
            </a:pPr>
            <a:endParaRPr lang="en-GB" sz="1000" dirty="0">
              <a:latin typeface="Trebuchet MS" panose="020B0603020202020204" pitchFamily="34" charset="0"/>
            </a:endParaRPr>
          </a:p>
        </p:txBody>
      </p:sp>
      <p:sp>
        <p:nvSpPr>
          <p:cNvPr id="4" name="Content Placeholder 3">
            <a:extLst>
              <a:ext uri="{FF2B5EF4-FFF2-40B4-BE49-F238E27FC236}">
                <a16:creationId xmlns:a16="http://schemas.microsoft.com/office/drawing/2014/main" id="{BEDEEE79-4147-4C27-B097-3A251E802DDE}"/>
              </a:ext>
            </a:extLst>
          </p:cNvPr>
          <p:cNvSpPr>
            <a:spLocks noGrp="1"/>
          </p:cNvSpPr>
          <p:nvPr>
            <p:ph sz="half" idx="2"/>
          </p:nvPr>
        </p:nvSpPr>
        <p:spPr>
          <a:xfrm>
            <a:off x="6172202" y="222192"/>
            <a:ext cx="5661838" cy="6570324"/>
          </a:xfrm>
        </p:spPr>
        <p:txBody>
          <a:bodyPr>
            <a:noAutofit/>
          </a:bodyPr>
          <a:lstStyle/>
          <a:p>
            <a:pPr marL="0" indent="0">
              <a:lnSpc>
                <a:spcPct val="100000"/>
              </a:lnSpc>
              <a:spcBef>
                <a:spcPts val="0"/>
              </a:spcBef>
              <a:buNone/>
            </a:pPr>
            <a:r>
              <a:rPr lang="en-GB" sz="1050" dirty="0">
                <a:latin typeface="Trebuchet MS" panose="020B0603020202020204" pitchFamily="34" charset="0"/>
              </a:rPr>
              <a:t>Registration number is required as proof of status.  The Society may refuse any Charity whatsoever without reason.</a:t>
            </a:r>
          </a:p>
          <a:p>
            <a:pPr marL="0" indent="0">
              <a:lnSpc>
                <a:spcPct val="100000"/>
              </a:lnSpc>
              <a:spcBef>
                <a:spcPts val="0"/>
              </a:spcBef>
              <a:buNone/>
            </a:pPr>
            <a:endParaRPr lang="en-GB" sz="1050" b="1" dirty="0">
              <a:latin typeface="Trebuchet MS" panose="020B0603020202020204" pitchFamily="34" charset="0"/>
            </a:endParaRPr>
          </a:p>
          <a:p>
            <a:pPr marL="0" indent="0">
              <a:lnSpc>
                <a:spcPct val="100000"/>
              </a:lnSpc>
              <a:spcBef>
                <a:spcPts val="0"/>
              </a:spcBef>
              <a:buNone/>
            </a:pPr>
            <a:r>
              <a:rPr lang="en-GB" sz="1050" b="1" dirty="0">
                <a:latin typeface="Trebuchet MS" panose="020B0603020202020204" pitchFamily="34" charset="0"/>
              </a:rPr>
              <a:t>1.5 Cancellation of space reserved.   </a:t>
            </a:r>
          </a:p>
          <a:p>
            <a:pPr marL="0" indent="0">
              <a:lnSpc>
                <a:spcPct val="100000"/>
              </a:lnSpc>
              <a:spcBef>
                <a:spcPts val="0"/>
              </a:spcBef>
              <a:buNone/>
            </a:pPr>
            <a:r>
              <a:rPr lang="en-GB" sz="1050" dirty="0">
                <a:latin typeface="Trebuchet MS" panose="020B0603020202020204" pitchFamily="34" charset="0"/>
              </a:rPr>
              <a:t>Cancellations must be notified in writing.  The Society reserves the right to re-let any cancelled space.  For cancellations received before Friday 1</a:t>
            </a:r>
            <a:r>
              <a:rPr lang="en-GB" sz="1050" baseline="30000" dirty="0">
                <a:latin typeface="Trebuchet MS" panose="020B0603020202020204" pitchFamily="34" charset="0"/>
              </a:rPr>
              <a:t>st</a:t>
            </a:r>
            <a:r>
              <a:rPr lang="en-GB" sz="1050" dirty="0">
                <a:latin typeface="Trebuchet MS" panose="020B0603020202020204" pitchFamily="34" charset="0"/>
              </a:rPr>
              <a:t> April 2022, an administration fee of £65.00 plus VAT will be deducted from any refund.  The payment of refunds in respect of the cancellation of trade space will be at the discretion of the Society. </a:t>
            </a:r>
          </a:p>
          <a:p>
            <a:pPr marL="0" indent="0">
              <a:lnSpc>
                <a:spcPct val="100000"/>
              </a:lnSpc>
              <a:spcBef>
                <a:spcPts val="0"/>
              </a:spcBef>
              <a:buNone/>
            </a:pPr>
            <a:r>
              <a:rPr lang="en-GB" sz="1050" dirty="0">
                <a:latin typeface="Trebuchet MS" panose="020B0603020202020204" pitchFamily="34" charset="0"/>
              </a:rPr>
              <a:t>PLEASE NOTE - For cancellations received after Friday 1</a:t>
            </a:r>
            <a:r>
              <a:rPr lang="en-GB" sz="1050" baseline="30000" dirty="0">
                <a:latin typeface="Trebuchet MS" panose="020B0603020202020204" pitchFamily="34" charset="0"/>
              </a:rPr>
              <a:t>st</a:t>
            </a:r>
            <a:r>
              <a:rPr lang="en-GB" sz="1050" dirty="0">
                <a:latin typeface="Trebuchet MS" panose="020B0603020202020204" pitchFamily="34" charset="0"/>
              </a:rPr>
              <a:t> April 2022, no refunds whatsoever will be given in respect of cancellation of space reserved. </a:t>
            </a:r>
          </a:p>
          <a:p>
            <a:pPr marL="0" indent="0">
              <a:lnSpc>
                <a:spcPct val="100000"/>
              </a:lnSpc>
              <a:spcBef>
                <a:spcPts val="0"/>
              </a:spcBef>
              <a:buNone/>
            </a:pPr>
            <a:r>
              <a:rPr lang="en-GB" sz="1050" dirty="0">
                <a:latin typeface="Trebuchet MS" panose="020B0603020202020204" pitchFamily="34" charset="0"/>
              </a:rPr>
              <a:t>Should the show be cancelled due to Covid regulations, a full refund will be applied.</a:t>
            </a:r>
          </a:p>
          <a:p>
            <a:pPr marL="0" indent="0">
              <a:lnSpc>
                <a:spcPct val="120000"/>
              </a:lnSpc>
              <a:spcBef>
                <a:spcPts val="0"/>
              </a:spcBef>
              <a:buNone/>
            </a:pPr>
            <a:endParaRPr lang="en-GB" sz="1050" b="1" dirty="0">
              <a:latin typeface="Trebuchet MS" panose="020B0603020202020204" pitchFamily="34" charset="0"/>
            </a:endParaRPr>
          </a:p>
          <a:p>
            <a:pPr marL="0" indent="0">
              <a:lnSpc>
                <a:spcPct val="120000"/>
              </a:lnSpc>
              <a:spcBef>
                <a:spcPts val="0"/>
              </a:spcBef>
              <a:buNone/>
            </a:pPr>
            <a:r>
              <a:rPr lang="en-GB" sz="1050" b="1" dirty="0">
                <a:latin typeface="Trebuchet MS" panose="020B0603020202020204" pitchFamily="34" charset="0"/>
              </a:rPr>
              <a:t>1.6  Tables and Chairs  </a:t>
            </a:r>
          </a:p>
          <a:p>
            <a:pPr marL="0" indent="0">
              <a:lnSpc>
                <a:spcPct val="100000"/>
              </a:lnSpc>
              <a:spcBef>
                <a:spcPts val="0"/>
              </a:spcBef>
              <a:buNone/>
            </a:pPr>
            <a:r>
              <a:rPr lang="en-GB" sz="1050" dirty="0">
                <a:latin typeface="Trebuchet MS" panose="020B0603020202020204" pitchFamily="34" charset="0"/>
              </a:rPr>
              <a:t>1.8m trestle tables and chairs are available free of charge. Tables and chairs will be available and stacked in different locations around the showground for exhibitors to use. Breakages will need to be paid for.</a:t>
            </a:r>
          </a:p>
          <a:p>
            <a:pPr marL="0" indent="0">
              <a:lnSpc>
                <a:spcPct val="120000"/>
              </a:lnSpc>
              <a:spcBef>
                <a:spcPts val="0"/>
              </a:spcBef>
              <a:buNone/>
            </a:pPr>
            <a:endParaRPr lang="en-GB" sz="1050" dirty="0">
              <a:latin typeface="Trebuchet MS" panose="020B0603020202020204" pitchFamily="34" charset="0"/>
            </a:endParaRPr>
          </a:p>
          <a:p>
            <a:pPr marL="0" indent="0">
              <a:lnSpc>
                <a:spcPct val="120000"/>
              </a:lnSpc>
              <a:spcBef>
                <a:spcPts val="0"/>
              </a:spcBef>
              <a:buNone/>
            </a:pPr>
            <a:r>
              <a:rPr lang="en-GB" sz="1050" b="1" dirty="0">
                <a:latin typeface="Trebuchet MS" panose="020B0603020202020204" pitchFamily="34" charset="0"/>
              </a:rPr>
              <a:t>1.7    Description of Exhibits in Show Publication  </a:t>
            </a:r>
          </a:p>
          <a:p>
            <a:pPr marL="0" indent="0">
              <a:lnSpc>
                <a:spcPct val="100000"/>
              </a:lnSpc>
              <a:spcBef>
                <a:spcPts val="0"/>
              </a:spcBef>
              <a:buNone/>
            </a:pPr>
            <a:r>
              <a:rPr lang="en-GB" sz="1050" dirty="0">
                <a:latin typeface="Trebuchet MS" panose="020B0603020202020204" pitchFamily="34" charset="0"/>
              </a:rPr>
              <a:t>Each exhibitor must complete the Description section of the Application Form and will receive, free of charge, an entry on the Show Website. The listing will display Name, Stand Number and Website together with up to 30 words of descriptive matter.  Exhibitors will not be allowed to sell or demonstrate goods which have not been included in their catalogue description unless prior permission is granted.</a:t>
            </a:r>
          </a:p>
          <a:p>
            <a:pPr marL="0" indent="0">
              <a:lnSpc>
                <a:spcPct val="120000"/>
              </a:lnSpc>
              <a:spcBef>
                <a:spcPts val="0"/>
              </a:spcBef>
              <a:buNone/>
            </a:pPr>
            <a:r>
              <a:rPr lang="en-GB" sz="1050" b="1" dirty="0">
                <a:latin typeface="Trebuchet MS" panose="020B0603020202020204" pitchFamily="34" charset="0"/>
              </a:rPr>
              <a:t>    </a:t>
            </a:r>
          </a:p>
          <a:p>
            <a:pPr marL="0" indent="0">
              <a:lnSpc>
                <a:spcPct val="120000"/>
              </a:lnSpc>
              <a:spcBef>
                <a:spcPts val="0"/>
              </a:spcBef>
              <a:buNone/>
            </a:pPr>
            <a:r>
              <a:rPr lang="en-GB" sz="1050" b="1" dirty="0">
                <a:latin typeface="Trebuchet MS" panose="020B0603020202020204" pitchFamily="34" charset="0"/>
              </a:rPr>
              <a:t>1.8  Recovery of Fines, Fees and Charges  </a:t>
            </a:r>
          </a:p>
          <a:p>
            <a:pPr marL="0" indent="0">
              <a:lnSpc>
                <a:spcPct val="100000"/>
              </a:lnSpc>
              <a:spcBef>
                <a:spcPts val="0"/>
              </a:spcBef>
              <a:buNone/>
            </a:pPr>
            <a:r>
              <a:rPr lang="en-GB" sz="1050" dirty="0">
                <a:latin typeface="Trebuchet MS" panose="020B0603020202020204" pitchFamily="34" charset="0"/>
              </a:rPr>
              <a:t>Any fines, fees and charges shall be recoverable by the Society and, until payment is made, persons owing them shall be debarred from exhibiting at future Shows of the Society. </a:t>
            </a:r>
          </a:p>
          <a:p>
            <a:pPr marL="0" indent="0">
              <a:lnSpc>
                <a:spcPct val="120000"/>
              </a:lnSpc>
              <a:spcBef>
                <a:spcPts val="0"/>
              </a:spcBef>
              <a:buNone/>
            </a:pPr>
            <a:endParaRPr lang="en-GB" sz="1050" dirty="0">
              <a:latin typeface="Trebuchet MS" panose="020B0603020202020204" pitchFamily="34" charset="0"/>
            </a:endParaRPr>
          </a:p>
          <a:p>
            <a:pPr marL="0" indent="0">
              <a:lnSpc>
                <a:spcPct val="120000"/>
              </a:lnSpc>
              <a:spcBef>
                <a:spcPts val="0"/>
              </a:spcBef>
              <a:buNone/>
            </a:pPr>
            <a:r>
              <a:rPr lang="en-GB" sz="1050" b="1" dirty="0">
                <a:latin typeface="Trebuchet MS" panose="020B0603020202020204" pitchFamily="34" charset="0"/>
              </a:rPr>
              <a:t>1.9 Guidelines for New Traders  </a:t>
            </a:r>
          </a:p>
          <a:p>
            <a:pPr marL="0" indent="0">
              <a:lnSpc>
                <a:spcPct val="100000"/>
              </a:lnSpc>
              <a:spcBef>
                <a:spcPts val="0"/>
              </a:spcBef>
              <a:buNone/>
            </a:pPr>
            <a:r>
              <a:rPr lang="en-GB" sz="1050" dirty="0">
                <a:latin typeface="Trebuchet MS" panose="020B0603020202020204" pitchFamily="34" charset="0"/>
              </a:rPr>
              <a:t>The siting of new traders will be at the discretion of the Society who will endeavour to accommodate any requests.  </a:t>
            </a:r>
          </a:p>
          <a:p>
            <a:pPr marL="514350" indent="-514350">
              <a:lnSpc>
                <a:spcPct val="100000"/>
              </a:lnSpc>
              <a:spcBef>
                <a:spcPts val="0"/>
              </a:spcBef>
              <a:buFont typeface="+mj-lt"/>
              <a:buAutoNum type="alphaLcPeriod"/>
            </a:pPr>
            <a:r>
              <a:rPr lang="en-GB" sz="1050" dirty="0">
                <a:latin typeface="Trebuchet MS" panose="020B0603020202020204" pitchFamily="34" charset="0"/>
              </a:rPr>
              <a:t>New traders must submit a colour photograph of their trade stand and their website address.  </a:t>
            </a:r>
          </a:p>
          <a:p>
            <a:pPr marL="514350" indent="-514350">
              <a:lnSpc>
                <a:spcPct val="100000"/>
              </a:lnSpc>
              <a:spcBef>
                <a:spcPts val="0"/>
              </a:spcBef>
              <a:buFont typeface="+mj-lt"/>
              <a:buAutoNum type="alphaLcPeriod"/>
            </a:pPr>
            <a:r>
              <a:rPr lang="en-GB" sz="1050" dirty="0">
                <a:latin typeface="Trebuchet MS" panose="020B0603020202020204" pitchFamily="34" charset="0"/>
              </a:rPr>
              <a:t>You will be allocated a Trade Stand Number at least two weeks before the Show and your designated area will be highlighted on the plan sent to you with your tickets.  </a:t>
            </a:r>
          </a:p>
          <a:p>
            <a:pPr marL="514350" indent="-514350">
              <a:lnSpc>
                <a:spcPct val="100000"/>
              </a:lnSpc>
              <a:spcBef>
                <a:spcPts val="0"/>
              </a:spcBef>
              <a:buFont typeface="+mj-lt"/>
              <a:buAutoNum type="alphaLcPeriod"/>
            </a:pPr>
            <a:r>
              <a:rPr lang="en-GB" sz="1050" dirty="0">
                <a:latin typeface="Trebuchet MS" panose="020B0603020202020204" pitchFamily="34" charset="0"/>
              </a:rPr>
              <a:t>During the set-up days and the show day the Trade Stand Information/Booking-in Office will be located at Blue Gate. </a:t>
            </a:r>
          </a:p>
          <a:p>
            <a:pPr marL="0" indent="0">
              <a:buNone/>
            </a:pPr>
            <a:endParaRPr lang="en-GB" sz="1050" dirty="0"/>
          </a:p>
        </p:txBody>
      </p:sp>
    </p:spTree>
    <p:extLst>
      <p:ext uri="{BB962C8B-B14F-4D97-AF65-F5344CB8AC3E}">
        <p14:creationId xmlns:p14="http://schemas.microsoft.com/office/powerpoint/2010/main" val="31859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C6B26-23ED-4515-A2E7-BCE10320375F}"/>
              </a:ext>
            </a:extLst>
          </p:cNvPr>
          <p:cNvSpPr>
            <a:spLocks noGrp="1"/>
          </p:cNvSpPr>
          <p:nvPr>
            <p:ph type="title"/>
          </p:nvPr>
        </p:nvSpPr>
        <p:spPr>
          <a:xfrm>
            <a:off x="838200" y="365126"/>
            <a:ext cx="10515600" cy="641554"/>
          </a:xfrm>
        </p:spPr>
        <p:txBody>
          <a:bodyPr>
            <a:noAutofit/>
          </a:bodyPr>
          <a:lstStyle/>
          <a:p>
            <a:r>
              <a:rPr lang="en-GB" sz="2800">
                <a:latin typeface="Trebuchet MS" panose="020B0603020202020204" pitchFamily="34" charset="0"/>
              </a:rPr>
              <a:t>SECTION 2 – TICKETS, PASSES AND ACCESS TO THE SHOWGROUND </a:t>
            </a:r>
          </a:p>
        </p:txBody>
      </p:sp>
      <p:sp>
        <p:nvSpPr>
          <p:cNvPr id="3" name="Content Placeholder 2">
            <a:extLst>
              <a:ext uri="{FF2B5EF4-FFF2-40B4-BE49-F238E27FC236}">
                <a16:creationId xmlns:a16="http://schemas.microsoft.com/office/drawing/2014/main" id="{9F59913A-6802-43E6-AEDF-CF6420FACB4E}"/>
              </a:ext>
            </a:extLst>
          </p:cNvPr>
          <p:cNvSpPr>
            <a:spLocks noGrp="1"/>
          </p:cNvSpPr>
          <p:nvPr>
            <p:ph sz="half" idx="1"/>
          </p:nvPr>
        </p:nvSpPr>
        <p:spPr>
          <a:xfrm>
            <a:off x="838200" y="1006680"/>
            <a:ext cx="5181600" cy="5310230"/>
          </a:xfrm>
        </p:spPr>
        <p:txBody>
          <a:bodyPr>
            <a:noAutofit/>
          </a:bodyPr>
          <a:lstStyle/>
          <a:p>
            <a:pPr marL="0" indent="0">
              <a:lnSpc>
                <a:spcPct val="100000"/>
              </a:lnSpc>
              <a:spcBef>
                <a:spcPts val="0"/>
              </a:spcBef>
              <a:buNone/>
            </a:pPr>
            <a:r>
              <a:rPr lang="en-GB" sz="1200" b="1" dirty="0">
                <a:latin typeface="Trebuchet MS" panose="020B0603020202020204" pitchFamily="34" charset="0"/>
                <a:ea typeface="DotumChe" panose="020B0609000101010101" pitchFamily="49" charset="-127"/>
              </a:rPr>
              <a:t>PLEASE NOTE: Due to the number of businesses not receiving their passes, trade packs will no longer be sent in the post. Packs will be collected on arrival at Blue Gate during show set up times.</a:t>
            </a:r>
          </a:p>
          <a:p>
            <a:pPr marL="0" indent="0">
              <a:lnSpc>
                <a:spcPct val="100000"/>
              </a:lnSpc>
              <a:spcBef>
                <a:spcPts val="0"/>
              </a:spcBef>
              <a:buNone/>
            </a:pPr>
            <a:endParaRPr lang="en-GB" sz="1050" b="1" dirty="0">
              <a:latin typeface="Trebuchet MS" panose="020B0603020202020204" pitchFamily="34" charset="0"/>
              <a:ea typeface="DotumChe" panose="020B0609000101010101" pitchFamily="49" charset="-127"/>
            </a:endParaRPr>
          </a:p>
          <a:p>
            <a:pPr marL="0" indent="0">
              <a:lnSpc>
                <a:spcPct val="100000"/>
              </a:lnSpc>
              <a:spcBef>
                <a:spcPts val="0"/>
              </a:spcBef>
              <a:buNone/>
            </a:pPr>
            <a:r>
              <a:rPr lang="en-GB" sz="1050" b="1" dirty="0">
                <a:latin typeface="Trebuchet MS" panose="020B0603020202020204" pitchFamily="34" charset="0"/>
                <a:ea typeface="DotumChe" panose="020B0609000101010101" pitchFamily="49" charset="-127"/>
              </a:rPr>
              <a:t>2.1   Timings </a:t>
            </a:r>
          </a:p>
          <a:p>
            <a:pPr marL="0" indent="0">
              <a:lnSpc>
                <a:spcPct val="100000"/>
              </a:lnSpc>
              <a:spcBef>
                <a:spcPts val="0"/>
              </a:spcBef>
              <a:buNone/>
            </a:pPr>
            <a:r>
              <a:rPr lang="en-GB" sz="1050" b="1" dirty="0">
                <a:latin typeface="Trebuchet MS" panose="020B0603020202020204" pitchFamily="34" charset="0"/>
                <a:ea typeface="DotumChe" panose="020B0609000101010101" pitchFamily="49" charset="-127"/>
              </a:rPr>
              <a:t>The Show opening times are 09:00 until 17:00.</a:t>
            </a:r>
          </a:p>
          <a:p>
            <a:pPr marL="0" indent="0">
              <a:lnSpc>
                <a:spcPct val="100000"/>
              </a:lnSpc>
              <a:spcBef>
                <a:spcPts val="0"/>
              </a:spcBef>
              <a:buNone/>
            </a:pPr>
            <a:r>
              <a:rPr lang="en-GB" sz="1050" dirty="0">
                <a:latin typeface="Trebuchet MS" panose="020B0603020202020204" pitchFamily="34" charset="0"/>
                <a:ea typeface="DotumChe" panose="020B0609000101010101" pitchFamily="49" charset="-127"/>
              </a:rPr>
              <a:t>(a) Pre-Show Period – Thursday 12 May 12:00 – 19:00, Friday 13 May 8:00 – 19:00, Saturday 14 May – 06:30 – 08:30.</a:t>
            </a:r>
          </a:p>
          <a:p>
            <a:pPr marL="0" indent="0">
              <a:lnSpc>
                <a:spcPct val="100000"/>
              </a:lnSpc>
              <a:spcBef>
                <a:spcPts val="0"/>
              </a:spcBef>
              <a:buNone/>
            </a:pPr>
            <a:r>
              <a:rPr lang="en-GB" sz="1050" dirty="0">
                <a:latin typeface="Trebuchet MS" panose="020B0603020202020204" pitchFamily="34" charset="0"/>
                <a:ea typeface="DotumChe" panose="020B0609000101010101" pitchFamily="49" charset="-127"/>
              </a:rPr>
              <a:t>(b) Show Period – Saturday 14 May 08:30 – 18:30. </a:t>
            </a:r>
          </a:p>
          <a:p>
            <a:pPr marL="0" indent="0">
              <a:lnSpc>
                <a:spcPct val="100000"/>
              </a:lnSpc>
              <a:spcBef>
                <a:spcPts val="0"/>
              </a:spcBef>
              <a:buNone/>
            </a:pPr>
            <a:r>
              <a:rPr lang="en-GB" sz="1050" dirty="0">
                <a:latin typeface="Trebuchet MS" panose="020B0603020202020204" pitchFamily="34" charset="0"/>
                <a:ea typeface="DotumChe" panose="020B0609000101010101" pitchFamily="49" charset="-127"/>
              </a:rPr>
              <a:t>(c) Post Show Period – from 18:30 Saturday 14 May until 12:00 Sunday 15 May.</a:t>
            </a:r>
          </a:p>
          <a:p>
            <a:pPr marL="0" indent="0">
              <a:lnSpc>
                <a:spcPct val="100000"/>
              </a:lnSpc>
              <a:spcBef>
                <a:spcPts val="0"/>
              </a:spcBef>
              <a:buNone/>
            </a:pPr>
            <a:endParaRPr lang="en-GB" sz="1050" dirty="0">
              <a:latin typeface="Trebuchet MS" panose="020B0603020202020204" pitchFamily="34" charset="0"/>
              <a:ea typeface="DotumChe" panose="020B0609000101010101" pitchFamily="49" charset="-127"/>
            </a:endParaRPr>
          </a:p>
          <a:p>
            <a:pPr marL="0" indent="0">
              <a:lnSpc>
                <a:spcPct val="100000"/>
              </a:lnSpc>
              <a:spcBef>
                <a:spcPts val="0"/>
              </a:spcBef>
              <a:buNone/>
            </a:pPr>
            <a:r>
              <a:rPr lang="en-GB" sz="1050" b="1" dirty="0">
                <a:latin typeface="Trebuchet MS" panose="020B0603020202020204" pitchFamily="34" charset="0"/>
                <a:ea typeface="DotumChe" panose="020B0609000101010101" pitchFamily="49" charset="-127"/>
              </a:rPr>
              <a:t>2.2 Exhibitors Complimentary Admission Wristbands  </a:t>
            </a:r>
          </a:p>
          <a:p>
            <a:pPr marL="0" indent="0">
              <a:lnSpc>
                <a:spcPct val="100000"/>
              </a:lnSpc>
              <a:spcBef>
                <a:spcPts val="0"/>
              </a:spcBef>
              <a:buNone/>
            </a:pPr>
            <a:r>
              <a:rPr lang="en-GB" sz="1050" dirty="0">
                <a:latin typeface="Trebuchet MS" panose="020B0603020202020204" pitchFamily="34" charset="0"/>
                <a:ea typeface="DotumChe" panose="020B0609000101010101" pitchFamily="49" charset="-127"/>
              </a:rPr>
              <a:t>Wristbands must be worn for set-up and the show day and will be checked by security on entry to the showground. Exhibitors will receive the following number of Exhibitor weekend wristbands based on the size of the trade stand booked: </a:t>
            </a:r>
          </a:p>
          <a:p>
            <a:pPr marL="0" indent="0">
              <a:lnSpc>
                <a:spcPct val="100000"/>
              </a:lnSpc>
              <a:spcBef>
                <a:spcPts val="0"/>
              </a:spcBef>
              <a:buNone/>
            </a:pPr>
            <a:endParaRPr lang="en-GB" sz="1050" dirty="0">
              <a:latin typeface="Trebuchet MS" panose="020B0603020202020204" pitchFamily="34" charset="0"/>
              <a:ea typeface="DotumChe" panose="020B0609000101010101" pitchFamily="49" charset="-127"/>
            </a:endParaRPr>
          </a:p>
          <a:p>
            <a:pPr marL="0" indent="0">
              <a:lnSpc>
                <a:spcPct val="100000"/>
              </a:lnSpc>
              <a:spcBef>
                <a:spcPts val="0"/>
              </a:spcBef>
              <a:buNone/>
            </a:pPr>
            <a:endParaRPr lang="en-GB" sz="1050" dirty="0">
              <a:latin typeface="Trebuchet MS" panose="020B0603020202020204" pitchFamily="34" charset="0"/>
              <a:ea typeface="DotumChe" panose="020B0609000101010101" pitchFamily="49" charset="-127"/>
            </a:endParaRPr>
          </a:p>
          <a:p>
            <a:pPr marL="0" indent="0">
              <a:lnSpc>
                <a:spcPct val="100000"/>
              </a:lnSpc>
              <a:spcBef>
                <a:spcPts val="0"/>
              </a:spcBef>
              <a:buNone/>
            </a:pPr>
            <a:endParaRPr lang="en-GB" sz="1050" dirty="0">
              <a:latin typeface="Trebuchet MS" panose="020B0603020202020204" pitchFamily="34" charset="0"/>
              <a:ea typeface="DotumChe" panose="020B0609000101010101" pitchFamily="49" charset="-127"/>
            </a:endParaRPr>
          </a:p>
          <a:p>
            <a:pPr marL="0" indent="0">
              <a:lnSpc>
                <a:spcPct val="100000"/>
              </a:lnSpc>
              <a:spcBef>
                <a:spcPts val="0"/>
              </a:spcBef>
              <a:buNone/>
            </a:pPr>
            <a:endParaRPr lang="en-GB" sz="1050" dirty="0">
              <a:latin typeface="Trebuchet MS" panose="020B0603020202020204" pitchFamily="34" charset="0"/>
              <a:ea typeface="DotumChe" panose="020B0609000101010101" pitchFamily="49" charset="-127"/>
            </a:endParaRPr>
          </a:p>
          <a:p>
            <a:pPr marL="0" indent="0">
              <a:lnSpc>
                <a:spcPct val="100000"/>
              </a:lnSpc>
              <a:spcBef>
                <a:spcPts val="0"/>
              </a:spcBef>
              <a:buNone/>
            </a:pPr>
            <a:endParaRPr lang="en-GB" sz="1050" dirty="0">
              <a:latin typeface="Trebuchet MS" panose="020B0603020202020204" pitchFamily="34" charset="0"/>
              <a:ea typeface="DotumChe" panose="020B0609000101010101" pitchFamily="49" charset="-127"/>
            </a:endParaRPr>
          </a:p>
          <a:p>
            <a:pPr marL="0" indent="0">
              <a:lnSpc>
                <a:spcPct val="100000"/>
              </a:lnSpc>
              <a:spcBef>
                <a:spcPts val="0"/>
              </a:spcBef>
              <a:buNone/>
            </a:pPr>
            <a:endParaRPr lang="en-GB" sz="1050" dirty="0">
              <a:latin typeface="Trebuchet MS" panose="020B0603020202020204" pitchFamily="34" charset="0"/>
              <a:ea typeface="DotumChe" panose="020B0609000101010101" pitchFamily="49" charset="-127"/>
            </a:endParaRPr>
          </a:p>
          <a:p>
            <a:pPr marL="0" indent="0">
              <a:lnSpc>
                <a:spcPct val="100000"/>
              </a:lnSpc>
              <a:spcBef>
                <a:spcPts val="0"/>
              </a:spcBef>
              <a:buNone/>
            </a:pPr>
            <a:endParaRPr lang="en-GB" sz="1050" dirty="0">
              <a:latin typeface="Trebuchet MS" panose="020B0603020202020204" pitchFamily="34" charset="0"/>
              <a:ea typeface="DotumChe" panose="020B0609000101010101" pitchFamily="49" charset="-127"/>
            </a:endParaRPr>
          </a:p>
          <a:p>
            <a:pPr marL="0" indent="0">
              <a:lnSpc>
                <a:spcPct val="100000"/>
              </a:lnSpc>
              <a:spcBef>
                <a:spcPts val="0"/>
              </a:spcBef>
              <a:buNone/>
            </a:pPr>
            <a:endParaRPr lang="en-GB" sz="1050" b="1" dirty="0">
              <a:latin typeface="Trebuchet MS" panose="020B0603020202020204" pitchFamily="34" charset="0"/>
              <a:ea typeface="DotumChe" panose="020B0609000101010101" pitchFamily="49" charset="-127"/>
            </a:endParaRPr>
          </a:p>
          <a:p>
            <a:pPr marL="0" indent="0">
              <a:lnSpc>
                <a:spcPct val="100000"/>
              </a:lnSpc>
              <a:spcBef>
                <a:spcPts val="0"/>
              </a:spcBef>
              <a:buNone/>
            </a:pPr>
            <a:endParaRPr lang="en-GB" sz="1050" b="1" dirty="0">
              <a:latin typeface="Trebuchet MS" panose="020B0603020202020204" pitchFamily="34" charset="0"/>
              <a:ea typeface="DotumChe" panose="020B0609000101010101" pitchFamily="49" charset="-127"/>
            </a:endParaRPr>
          </a:p>
          <a:p>
            <a:pPr marL="0" indent="0">
              <a:lnSpc>
                <a:spcPct val="100000"/>
              </a:lnSpc>
              <a:spcBef>
                <a:spcPts val="0"/>
              </a:spcBef>
              <a:buNone/>
            </a:pPr>
            <a:endParaRPr lang="en-GB" sz="1050" b="1" dirty="0">
              <a:latin typeface="Trebuchet MS" panose="020B0603020202020204" pitchFamily="34" charset="0"/>
              <a:ea typeface="DotumChe" panose="020B0609000101010101" pitchFamily="49" charset="-127"/>
            </a:endParaRPr>
          </a:p>
          <a:p>
            <a:pPr marL="0" indent="0">
              <a:lnSpc>
                <a:spcPct val="100000"/>
              </a:lnSpc>
              <a:spcBef>
                <a:spcPts val="0"/>
              </a:spcBef>
              <a:buNone/>
            </a:pPr>
            <a:r>
              <a:rPr lang="en-GB" sz="1050" b="1" dirty="0">
                <a:latin typeface="Trebuchet MS" panose="020B0603020202020204" pitchFamily="34" charset="0"/>
                <a:ea typeface="DotumChe" panose="020B0609000101010101" pitchFamily="49" charset="-127"/>
              </a:rPr>
              <a:t>2.3    Additional Show Wristbands for Exhibitors  </a:t>
            </a:r>
          </a:p>
          <a:p>
            <a:pPr marL="0" indent="0">
              <a:lnSpc>
                <a:spcPct val="100000"/>
              </a:lnSpc>
              <a:spcBef>
                <a:spcPts val="0"/>
              </a:spcBef>
              <a:buNone/>
            </a:pPr>
            <a:r>
              <a:rPr lang="en-GB" sz="1050" dirty="0">
                <a:latin typeface="Trebuchet MS" panose="020B0603020202020204" pitchFamily="34" charset="0"/>
                <a:ea typeface="DotumChe" panose="020B0609000101010101" pitchFamily="49" charset="-127"/>
              </a:rPr>
              <a:t>Additional wristbands for exhibitors and their guests, over and above the free allocation, may be purchased at a cost of £10.00. Additional wristbands can be purchased at this price until Friday 6 May 23.59 hours. Extra day tickets required after this date can be purchased through our online ticketing system at £14 each. </a:t>
            </a:r>
            <a:endParaRPr lang="en-GB" sz="1050" b="1" dirty="0">
              <a:latin typeface="Trebuchet MS" panose="020B0603020202020204" pitchFamily="34" charset="0"/>
              <a:ea typeface="DotumChe" panose="020B0609000101010101" pitchFamily="49" charset="-127"/>
            </a:endParaRPr>
          </a:p>
        </p:txBody>
      </p:sp>
      <p:sp>
        <p:nvSpPr>
          <p:cNvPr id="4" name="Content Placeholder 3">
            <a:extLst>
              <a:ext uri="{FF2B5EF4-FFF2-40B4-BE49-F238E27FC236}">
                <a16:creationId xmlns:a16="http://schemas.microsoft.com/office/drawing/2014/main" id="{837CDB7F-440F-45B3-A5E4-97EB8FE03C11}"/>
              </a:ext>
            </a:extLst>
          </p:cNvPr>
          <p:cNvSpPr>
            <a:spLocks noGrp="1"/>
          </p:cNvSpPr>
          <p:nvPr>
            <p:ph sz="half" idx="2"/>
          </p:nvPr>
        </p:nvSpPr>
        <p:spPr>
          <a:xfrm>
            <a:off x="6172200" y="1006680"/>
            <a:ext cx="5181600" cy="5170283"/>
          </a:xfrm>
        </p:spPr>
        <p:txBody>
          <a:bodyPr>
            <a:noAutofit/>
          </a:bodyPr>
          <a:lstStyle/>
          <a:p>
            <a:pPr marL="0" indent="0" hangingPunct="0">
              <a:spcBef>
                <a:spcPts val="0"/>
              </a:spcBef>
              <a:buNone/>
            </a:pPr>
            <a:endParaRPr lang="en-GB" sz="1050" b="1" dirty="0">
              <a:latin typeface="Trebuchet MS" panose="020B0603020202020204" pitchFamily="34" charset="0"/>
            </a:endParaRPr>
          </a:p>
          <a:p>
            <a:pPr marL="0" indent="0" hangingPunct="0">
              <a:spcBef>
                <a:spcPts val="0"/>
              </a:spcBef>
              <a:buNone/>
            </a:pPr>
            <a:r>
              <a:rPr lang="en-GB" sz="1050" b="1" dirty="0">
                <a:latin typeface="Trebuchet MS" panose="020B0603020202020204" pitchFamily="34" charset="0"/>
              </a:rPr>
              <a:t>2.4   </a:t>
            </a:r>
            <a:r>
              <a:rPr lang="en-GB" sz="1050" dirty="0">
                <a:latin typeface="Trebuchet MS" panose="020B0603020202020204" pitchFamily="34" charset="0"/>
              </a:rPr>
              <a:t> </a:t>
            </a:r>
            <a:r>
              <a:rPr lang="en-GB" sz="1050" b="1" dirty="0">
                <a:latin typeface="Trebuchet MS" panose="020B0603020202020204" pitchFamily="34" charset="0"/>
              </a:rPr>
              <a:t>Exhibitor Vehicle Passes</a:t>
            </a:r>
            <a:r>
              <a:rPr lang="en-GB" sz="1050" dirty="0">
                <a:latin typeface="Trebuchet MS" panose="020B0603020202020204" pitchFamily="34" charset="0"/>
              </a:rPr>
              <a:t> </a:t>
            </a:r>
          </a:p>
          <a:p>
            <a:pPr marL="0" indent="0" hangingPunct="0">
              <a:spcBef>
                <a:spcPts val="0"/>
              </a:spcBef>
              <a:buNone/>
            </a:pPr>
            <a:r>
              <a:rPr lang="en-GB" sz="1050" dirty="0">
                <a:latin typeface="Trebuchet MS" panose="020B0603020202020204" pitchFamily="34" charset="0"/>
              </a:rPr>
              <a:t>Vehicle access to the Showground is closely managed to minimise vehicle movement during the Show and improve public safety.</a:t>
            </a:r>
          </a:p>
          <a:p>
            <a:pPr marL="0" indent="0">
              <a:spcBef>
                <a:spcPts val="0"/>
              </a:spcBef>
              <a:buNone/>
            </a:pPr>
            <a:r>
              <a:rPr lang="en-GB" sz="1050" dirty="0">
                <a:latin typeface="Trebuchet MS" panose="020B0603020202020204" pitchFamily="34" charset="0"/>
              </a:rPr>
              <a:t>Please note that all Vehicle Passes must be affixed to vehicle windscreens prior to entering the showground. Failure to comply will mean no entry to the Showground. </a:t>
            </a:r>
          </a:p>
          <a:p>
            <a:pPr marL="0" indent="0">
              <a:spcBef>
                <a:spcPts val="0"/>
              </a:spcBef>
              <a:buNone/>
            </a:pPr>
            <a:r>
              <a:rPr lang="en-GB" sz="1050" dirty="0">
                <a:latin typeface="Trebuchet MS" panose="020B0603020202020204" pitchFamily="34" charset="0"/>
              </a:rPr>
              <a:t> </a:t>
            </a:r>
          </a:p>
          <a:p>
            <a:pPr marL="0" indent="0">
              <a:spcBef>
                <a:spcPts val="0"/>
              </a:spcBef>
              <a:buNone/>
            </a:pPr>
            <a:r>
              <a:rPr lang="en-GB" sz="1050" dirty="0">
                <a:latin typeface="Trebuchet MS" panose="020B0603020202020204" pitchFamily="34" charset="0"/>
              </a:rPr>
              <a:t>Under no circumstances will refunds be made to exhibitors or their staff or representatives who arrive at entrances without correct passes and who have to pay the public price to gain admission to the Showground.</a:t>
            </a:r>
          </a:p>
          <a:p>
            <a:pPr>
              <a:spcBef>
                <a:spcPts val="0"/>
              </a:spcBef>
              <a:buFont typeface="+mj-lt"/>
              <a:buAutoNum type="alphaLcPeriod"/>
            </a:pPr>
            <a:endParaRPr lang="en-GB" sz="1050" dirty="0">
              <a:latin typeface="Trebuchet MS" panose="020B0603020202020204" pitchFamily="34" charset="0"/>
            </a:endParaRPr>
          </a:p>
          <a:p>
            <a:pPr hangingPunct="0">
              <a:spcBef>
                <a:spcPts val="0"/>
              </a:spcBef>
              <a:buFont typeface="+mj-lt"/>
              <a:buAutoNum type="alphaLcPeriod"/>
            </a:pPr>
            <a:r>
              <a:rPr lang="en-GB" sz="1050" b="1" dirty="0">
                <a:latin typeface="Trebuchet MS" panose="020B0603020202020204" pitchFamily="34" charset="0"/>
              </a:rPr>
              <a:t>Static Vehicle Pass</a:t>
            </a:r>
            <a:r>
              <a:rPr lang="en-GB" sz="1050" dirty="0">
                <a:latin typeface="Trebuchet MS" panose="020B0603020202020204" pitchFamily="34" charset="0"/>
              </a:rPr>
              <a:t>  </a:t>
            </a:r>
          </a:p>
          <a:p>
            <a:pPr marL="0" indent="0" hangingPunct="0">
              <a:spcBef>
                <a:spcPts val="0"/>
              </a:spcBef>
              <a:buNone/>
            </a:pPr>
            <a:r>
              <a:rPr lang="en-GB" sz="1050" dirty="0">
                <a:latin typeface="Trebuchet MS" panose="020B0603020202020204" pitchFamily="34" charset="0"/>
              </a:rPr>
              <a:t>All vehicles parked on the Showground </a:t>
            </a:r>
            <a:r>
              <a:rPr lang="en-GB" sz="1050" b="1" dirty="0">
                <a:latin typeface="Trebuchet MS" panose="020B0603020202020204" pitchFamily="34" charset="0"/>
              </a:rPr>
              <a:t>must display</a:t>
            </a:r>
            <a:r>
              <a:rPr lang="en-GB" sz="1050" dirty="0">
                <a:latin typeface="Trebuchet MS" panose="020B0603020202020204" pitchFamily="34" charset="0"/>
              </a:rPr>
              <a:t> a Static Vehicle Pass. This must be completed with full contact details, this includes all vehicles parked to the </a:t>
            </a:r>
            <a:r>
              <a:rPr lang="en-GB" sz="1050" b="1" dirty="0">
                <a:latin typeface="Trebuchet MS" panose="020B0603020202020204" pitchFamily="34" charset="0"/>
              </a:rPr>
              <a:t>rear of the trade stand.</a:t>
            </a:r>
            <a:r>
              <a:rPr lang="en-GB" sz="1050" dirty="0">
                <a:latin typeface="Trebuchet MS" panose="020B0603020202020204" pitchFamily="34" charset="0"/>
              </a:rPr>
              <a:t> Static Vehicle Passes purchased at the time of booking are at a </a:t>
            </a:r>
            <a:r>
              <a:rPr lang="en-GB" sz="1050" b="1" dirty="0">
                <a:latin typeface="Trebuchet MS" panose="020B0603020202020204" pitchFamily="34" charset="0"/>
              </a:rPr>
              <a:t>discounted</a:t>
            </a:r>
            <a:r>
              <a:rPr lang="en-GB" sz="1050" dirty="0">
                <a:latin typeface="Trebuchet MS" panose="020B0603020202020204" pitchFamily="34" charset="0"/>
              </a:rPr>
              <a:t> rate of £25 plus Vat.</a:t>
            </a:r>
            <a:r>
              <a:rPr lang="en-GB" sz="1050" b="1" dirty="0">
                <a:latin typeface="Trebuchet MS" panose="020B0603020202020204" pitchFamily="34" charset="0"/>
              </a:rPr>
              <a:t> </a:t>
            </a:r>
            <a:r>
              <a:rPr lang="en-GB" sz="1050" b="1" dirty="0">
                <a:solidFill>
                  <a:srgbClr val="FF0000"/>
                </a:solidFill>
                <a:latin typeface="Trebuchet MS" panose="020B0603020202020204" pitchFamily="34" charset="0"/>
              </a:rPr>
              <a:t>A £50 deposit system will be in operation for any vehicle that doesn’t have a Static Vehicle Pass, this will be refunded when exiting Green Gate </a:t>
            </a:r>
            <a:r>
              <a:rPr lang="en-GB" sz="1050" b="1" u="sng" dirty="0">
                <a:solidFill>
                  <a:srgbClr val="FF0000"/>
                </a:solidFill>
                <a:latin typeface="Trebuchet MS" panose="020B0603020202020204" pitchFamily="34" charset="0"/>
              </a:rPr>
              <a:t>BEFORE 08:30hours</a:t>
            </a:r>
            <a:r>
              <a:rPr lang="en-GB" sz="1050" b="1" dirty="0">
                <a:solidFill>
                  <a:srgbClr val="FF0000"/>
                </a:solidFill>
                <a:latin typeface="Trebuchet MS" panose="020B0603020202020204" pitchFamily="34" charset="0"/>
              </a:rPr>
              <a:t>.The deposit will not be refunded to any vehicle exiting site after 08.30am.</a:t>
            </a:r>
          </a:p>
          <a:p>
            <a:pPr marL="0" indent="0" hangingPunct="0">
              <a:spcBef>
                <a:spcPts val="0"/>
              </a:spcBef>
              <a:buNone/>
            </a:pPr>
            <a:endParaRPr lang="en-GB" sz="1050" dirty="0">
              <a:latin typeface="Trebuchet MS" panose="020B0603020202020204" pitchFamily="34" charset="0"/>
            </a:endParaRPr>
          </a:p>
          <a:p>
            <a:pPr marL="0" indent="0" hangingPunct="0">
              <a:spcBef>
                <a:spcPts val="0"/>
              </a:spcBef>
              <a:buNone/>
            </a:pPr>
            <a:r>
              <a:rPr lang="en-GB" sz="1050" b="1" dirty="0">
                <a:latin typeface="Trebuchet MS" panose="020B0603020202020204" pitchFamily="34" charset="0"/>
              </a:rPr>
              <a:t>b.   Blue Gate Exhibitor Car Park Pass</a:t>
            </a:r>
            <a:endParaRPr lang="en-GB" sz="1050" dirty="0">
              <a:latin typeface="Trebuchet MS" panose="020B0603020202020204" pitchFamily="34" charset="0"/>
            </a:endParaRPr>
          </a:p>
          <a:p>
            <a:pPr marL="0" indent="0" hangingPunct="0">
              <a:spcBef>
                <a:spcPts val="0"/>
              </a:spcBef>
              <a:buNone/>
            </a:pPr>
            <a:r>
              <a:rPr lang="en-GB" sz="1050" dirty="0">
                <a:latin typeface="Trebuchet MS" panose="020B0603020202020204" pitchFamily="34" charset="0"/>
              </a:rPr>
              <a:t>All trade stand exhibitors will be allocated one Blue Gate vehicle pass which will allow parking in Blue Gate Exhibitors Car Park. They do not allow vehicle entry inside the showground.</a:t>
            </a:r>
            <a:r>
              <a:rPr lang="en-GB" sz="1050" b="1" dirty="0">
                <a:latin typeface="Trebuchet MS" panose="020B0603020202020204" pitchFamily="34" charset="0"/>
              </a:rPr>
              <a:t> Additional Blue Gate Vehicle Passes must be requested before Friday 1</a:t>
            </a:r>
            <a:r>
              <a:rPr lang="en-GB" sz="1050" b="1" baseline="30000" dirty="0">
                <a:latin typeface="Trebuchet MS" panose="020B0603020202020204" pitchFamily="34" charset="0"/>
              </a:rPr>
              <a:t>st</a:t>
            </a:r>
            <a:r>
              <a:rPr lang="en-GB" sz="1050" b="1" dirty="0">
                <a:latin typeface="Trebuchet MS" panose="020B0603020202020204" pitchFamily="34" charset="0"/>
              </a:rPr>
              <a:t> April 2022.</a:t>
            </a:r>
          </a:p>
          <a:p>
            <a:pPr marL="0" indent="0" hangingPunct="0">
              <a:spcBef>
                <a:spcPts val="0"/>
              </a:spcBef>
              <a:buNone/>
            </a:pPr>
            <a:endParaRPr lang="en-GB" sz="1050" dirty="0">
              <a:latin typeface="Trebuchet MS" panose="020B0603020202020204" pitchFamily="34" charset="0"/>
            </a:endParaRPr>
          </a:p>
          <a:p>
            <a:pPr marL="0" indent="0" hangingPunct="0">
              <a:spcBef>
                <a:spcPts val="0"/>
              </a:spcBef>
              <a:buNone/>
            </a:pPr>
            <a:r>
              <a:rPr lang="en-GB" sz="1050" b="1" dirty="0">
                <a:latin typeface="Trebuchet MS" panose="020B0603020202020204" pitchFamily="34" charset="0"/>
              </a:rPr>
              <a:t>c.   Set-up Day Vehicle Pass (Thursday / Friday only)</a:t>
            </a:r>
            <a:endParaRPr lang="en-GB" sz="1050" dirty="0">
              <a:latin typeface="Trebuchet MS" panose="020B0603020202020204" pitchFamily="34" charset="0"/>
            </a:endParaRPr>
          </a:p>
          <a:p>
            <a:pPr marL="0" indent="0" hangingPunct="0">
              <a:spcBef>
                <a:spcPts val="0"/>
              </a:spcBef>
              <a:buNone/>
            </a:pPr>
            <a:r>
              <a:rPr lang="en-GB" sz="1050" dirty="0">
                <a:latin typeface="Trebuchet MS" panose="020B0603020202020204" pitchFamily="34" charset="0"/>
              </a:rPr>
              <a:t>One pass per booking will be issued free of charge. They must be displayed to gain entry to the showground on set-up days. </a:t>
            </a:r>
          </a:p>
          <a:p>
            <a:pPr marL="0" indent="0" hangingPunct="0">
              <a:spcBef>
                <a:spcPts val="0"/>
              </a:spcBef>
              <a:buNone/>
            </a:pPr>
            <a:endParaRPr lang="en-GB" sz="1050" dirty="0">
              <a:latin typeface="Trebuchet MS" panose="020B0603020202020204" pitchFamily="34" charset="0"/>
            </a:endParaRPr>
          </a:p>
          <a:p>
            <a:pPr marL="0" indent="0">
              <a:spcBef>
                <a:spcPts val="0"/>
              </a:spcBef>
              <a:buNone/>
            </a:pPr>
            <a:r>
              <a:rPr lang="en-GB" sz="1050" b="1" dirty="0">
                <a:latin typeface="Trebuchet MS" panose="020B0603020202020204" pitchFamily="34" charset="0"/>
              </a:rPr>
              <a:t>Vehicle Passes do </a:t>
            </a:r>
            <a:r>
              <a:rPr lang="en-GB" sz="1050" b="1" u="sng" dirty="0">
                <a:latin typeface="Trebuchet MS" panose="020B0603020202020204" pitchFamily="34" charset="0"/>
              </a:rPr>
              <a:t>NOT</a:t>
            </a:r>
            <a:r>
              <a:rPr lang="en-GB" sz="1050" b="1" dirty="0">
                <a:latin typeface="Trebuchet MS" panose="020B0603020202020204" pitchFamily="34" charset="0"/>
              </a:rPr>
              <a:t> admit Driver or Occupants to the Show. Exhibitor wristbands must be worn with Vehicle Passes. All vehicle occupants will be asked show their wristbands which must be worn at all times.  </a:t>
            </a:r>
            <a:endParaRPr lang="en-GB" sz="1050" dirty="0">
              <a:latin typeface="Trebuchet MS" panose="020B0603020202020204" pitchFamily="34" charset="0"/>
            </a:endParaRPr>
          </a:p>
        </p:txBody>
      </p:sp>
      <p:graphicFrame>
        <p:nvGraphicFramePr>
          <p:cNvPr id="7" name="Table 6">
            <a:extLst>
              <a:ext uri="{FF2B5EF4-FFF2-40B4-BE49-F238E27FC236}">
                <a16:creationId xmlns:a16="http://schemas.microsoft.com/office/drawing/2014/main" id="{59C13C2A-375E-43ED-B8BE-455DB2F736F8}"/>
              </a:ext>
            </a:extLst>
          </p:cNvPr>
          <p:cNvGraphicFramePr>
            <a:graphicFrameLocks noGrp="1"/>
          </p:cNvGraphicFramePr>
          <p:nvPr/>
        </p:nvGraphicFramePr>
        <p:xfrm>
          <a:off x="950053" y="3661794"/>
          <a:ext cx="4957893" cy="1261185"/>
        </p:xfrm>
        <a:graphic>
          <a:graphicData uri="http://schemas.openxmlformats.org/drawingml/2006/table">
            <a:tbl>
              <a:tblPr/>
              <a:tblGrid>
                <a:gridCol w="2491529">
                  <a:extLst>
                    <a:ext uri="{9D8B030D-6E8A-4147-A177-3AD203B41FA5}">
                      <a16:colId xmlns:a16="http://schemas.microsoft.com/office/drawing/2014/main" val="4236284456"/>
                    </a:ext>
                  </a:extLst>
                </a:gridCol>
                <a:gridCol w="2466364">
                  <a:extLst>
                    <a:ext uri="{9D8B030D-6E8A-4147-A177-3AD203B41FA5}">
                      <a16:colId xmlns:a16="http://schemas.microsoft.com/office/drawing/2014/main" val="519939712"/>
                    </a:ext>
                  </a:extLst>
                </a:gridCol>
              </a:tblGrid>
              <a:tr h="252237">
                <a:tc>
                  <a:txBody>
                    <a:bodyPr/>
                    <a:lstStyle/>
                    <a:p>
                      <a:pPr marL="15240" indent="-6350" algn="just" hangingPunct="0">
                        <a:lnSpc>
                          <a:spcPts val="1290"/>
                        </a:lnSpc>
                        <a:spcAft>
                          <a:spcPts val="0"/>
                        </a:spcAft>
                      </a:pPr>
                      <a:r>
                        <a:rPr lang="en-GB" sz="1100" b="1" kern="1400">
                          <a:solidFill>
                            <a:srgbClr val="000000"/>
                          </a:solidFill>
                          <a:effectLst/>
                          <a:latin typeface="Trebuchet MS" panose="020B0603020202020204" pitchFamily="34" charset="0"/>
                          <a:ea typeface="Times New Roman" panose="02020603050405020304" pitchFamily="18" charset="0"/>
                        </a:rPr>
                        <a:t>Area Booked</a:t>
                      </a:r>
                      <a:endParaRPr lang="en-GB" sz="1100" kern="1400">
                        <a:solidFill>
                          <a:srgbClr val="000000"/>
                        </a:solidFill>
                        <a:effectLst/>
                        <a:latin typeface="Arial" panose="020B0604020202020204" pitchFamily="34" charset="0"/>
                        <a:ea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 indent="-6350" algn="just" hangingPunct="0">
                        <a:lnSpc>
                          <a:spcPts val="1290"/>
                        </a:lnSpc>
                        <a:spcAft>
                          <a:spcPts val="0"/>
                        </a:spcAft>
                      </a:pPr>
                      <a:r>
                        <a:rPr lang="en-GB" sz="1100" b="1" kern="1400">
                          <a:solidFill>
                            <a:srgbClr val="000000"/>
                          </a:solidFill>
                          <a:effectLst/>
                          <a:latin typeface="Trebuchet MS" panose="020B0603020202020204" pitchFamily="34" charset="0"/>
                          <a:ea typeface="Times New Roman" panose="02020603050405020304" pitchFamily="18" charset="0"/>
                        </a:rPr>
                        <a:t>Number of Tickets allocated</a:t>
                      </a:r>
                      <a:endParaRPr lang="en-GB" sz="1100" kern="1400">
                        <a:solidFill>
                          <a:srgbClr val="000000"/>
                        </a:solidFill>
                        <a:effectLst/>
                        <a:latin typeface="Arial" panose="020B0604020202020204" pitchFamily="34" charset="0"/>
                        <a:ea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768580"/>
                  </a:ext>
                </a:extLst>
              </a:tr>
              <a:tr h="252237">
                <a:tc>
                  <a:txBody>
                    <a:bodyPr/>
                    <a:lstStyle/>
                    <a:p>
                      <a:pPr marL="15240" indent="-6350" algn="just" hangingPunct="0">
                        <a:lnSpc>
                          <a:spcPts val="1290"/>
                        </a:lnSpc>
                        <a:spcAft>
                          <a:spcPts val="0"/>
                        </a:spcAft>
                      </a:pPr>
                      <a:r>
                        <a:rPr lang="en-GB" sz="1100" kern="1400" dirty="0">
                          <a:solidFill>
                            <a:srgbClr val="000000"/>
                          </a:solidFill>
                          <a:effectLst/>
                          <a:latin typeface="Trebuchet MS" panose="020B0603020202020204" pitchFamily="34" charset="0"/>
                          <a:ea typeface="Times New Roman" panose="02020603050405020304" pitchFamily="18" charset="0"/>
                        </a:rPr>
                        <a:t>Up to 16 sq. m</a:t>
                      </a:r>
                      <a:endParaRPr lang="en-GB" sz="1100" kern="1400" dirty="0">
                        <a:solidFill>
                          <a:srgbClr val="000000"/>
                        </a:solidFill>
                        <a:effectLst/>
                        <a:latin typeface="Arial" panose="020B0604020202020204" pitchFamily="34" charset="0"/>
                        <a:ea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 indent="-6350" algn="just" hangingPunct="0">
                        <a:lnSpc>
                          <a:spcPts val="1290"/>
                        </a:lnSpc>
                        <a:spcAft>
                          <a:spcPts val="0"/>
                        </a:spcAft>
                      </a:pPr>
                      <a:r>
                        <a:rPr lang="en-GB" sz="1100" kern="1400" dirty="0">
                          <a:solidFill>
                            <a:srgbClr val="000000"/>
                          </a:solidFill>
                          <a:effectLst/>
                          <a:latin typeface="Trebuchet MS" panose="020B0603020202020204" pitchFamily="34" charset="0"/>
                          <a:ea typeface="Times New Roman" panose="02020603050405020304" pitchFamily="18" charset="0"/>
                        </a:rPr>
                        <a:t>2</a:t>
                      </a:r>
                      <a:endParaRPr lang="en-GB" sz="1100" kern="1400" dirty="0">
                        <a:solidFill>
                          <a:srgbClr val="000000"/>
                        </a:solidFill>
                        <a:effectLst/>
                        <a:latin typeface="Arial" panose="020B0604020202020204" pitchFamily="34" charset="0"/>
                        <a:ea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7385778"/>
                  </a:ext>
                </a:extLst>
              </a:tr>
              <a:tr h="252237">
                <a:tc>
                  <a:txBody>
                    <a:bodyPr/>
                    <a:lstStyle/>
                    <a:p>
                      <a:pPr marL="15240" indent="-6350" algn="just" hangingPunct="0">
                        <a:lnSpc>
                          <a:spcPts val="1290"/>
                        </a:lnSpc>
                        <a:spcAft>
                          <a:spcPts val="0"/>
                        </a:spcAft>
                      </a:pPr>
                      <a:r>
                        <a:rPr lang="en-GB" sz="1100" kern="1400" dirty="0">
                          <a:solidFill>
                            <a:srgbClr val="000000"/>
                          </a:solidFill>
                          <a:effectLst/>
                          <a:latin typeface="Trebuchet MS" panose="020B0603020202020204" pitchFamily="34" charset="0"/>
                          <a:ea typeface="Times New Roman" panose="02020603050405020304" pitchFamily="18" charset="0"/>
                        </a:rPr>
                        <a:t>17 – 36 </a:t>
                      </a:r>
                      <a:r>
                        <a:rPr lang="en-GB" sz="1100" kern="1400" dirty="0" err="1">
                          <a:solidFill>
                            <a:srgbClr val="000000"/>
                          </a:solidFill>
                          <a:effectLst/>
                          <a:latin typeface="Trebuchet MS" panose="020B0603020202020204" pitchFamily="34" charset="0"/>
                          <a:ea typeface="Times New Roman" panose="02020603050405020304" pitchFamily="18" charset="0"/>
                        </a:rPr>
                        <a:t>sq.m</a:t>
                      </a:r>
                      <a:endParaRPr lang="en-GB" sz="1100" kern="1400" dirty="0">
                        <a:solidFill>
                          <a:srgbClr val="000000"/>
                        </a:solidFill>
                        <a:effectLst/>
                        <a:latin typeface="Arial" panose="020B0604020202020204" pitchFamily="34" charset="0"/>
                        <a:ea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 indent="-6350" algn="just" hangingPunct="0">
                        <a:lnSpc>
                          <a:spcPts val="1290"/>
                        </a:lnSpc>
                        <a:spcAft>
                          <a:spcPts val="0"/>
                        </a:spcAft>
                      </a:pPr>
                      <a:r>
                        <a:rPr lang="en-GB" sz="1100" kern="1400">
                          <a:solidFill>
                            <a:srgbClr val="000000"/>
                          </a:solidFill>
                          <a:effectLst/>
                          <a:latin typeface="Trebuchet MS" panose="020B0603020202020204" pitchFamily="34" charset="0"/>
                          <a:ea typeface="Times New Roman" panose="02020603050405020304" pitchFamily="18" charset="0"/>
                        </a:rPr>
                        <a:t>3</a:t>
                      </a:r>
                      <a:endParaRPr lang="en-GB" sz="1100" kern="1400">
                        <a:solidFill>
                          <a:srgbClr val="000000"/>
                        </a:solidFill>
                        <a:effectLst/>
                        <a:latin typeface="Arial" panose="020B0604020202020204" pitchFamily="34" charset="0"/>
                        <a:ea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831778"/>
                  </a:ext>
                </a:extLst>
              </a:tr>
              <a:tr h="252237">
                <a:tc>
                  <a:txBody>
                    <a:bodyPr/>
                    <a:lstStyle/>
                    <a:p>
                      <a:pPr marL="15240" indent="-6350" algn="just" hangingPunct="0">
                        <a:lnSpc>
                          <a:spcPts val="1290"/>
                        </a:lnSpc>
                        <a:spcAft>
                          <a:spcPts val="0"/>
                        </a:spcAft>
                      </a:pPr>
                      <a:r>
                        <a:rPr lang="en-GB" sz="1100" kern="1400" dirty="0">
                          <a:solidFill>
                            <a:srgbClr val="000000"/>
                          </a:solidFill>
                          <a:effectLst/>
                          <a:latin typeface="Trebuchet MS" panose="020B0603020202020204" pitchFamily="34" charset="0"/>
                          <a:ea typeface="Times New Roman" panose="02020603050405020304" pitchFamily="18" charset="0"/>
                        </a:rPr>
                        <a:t>36 - 72 sq. m</a:t>
                      </a:r>
                      <a:endParaRPr lang="en-GB" sz="1100" kern="1400" dirty="0">
                        <a:solidFill>
                          <a:srgbClr val="000000"/>
                        </a:solidFill>
                        <a:effectLst/>
                        <a:latin typeface="Arial" panose="020B0604020202020204" pitchFamily="34" charset="0"/>
                        <a:ea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 indent="-6350" algn="just" hangingPunct="0">
                        <a:lnSpc>
                          <a:spcPts val="1290"/>
                        </a:lnSpc>
                        <a:spcAft>
                          <a:spcPts val="0"/>
                        </a:spcAft>
                      </a:pPr>
                      <a:r>
                        <a:rPr lang="en-GB" sz="1100" kern="1400" dirty="0">
                          <a:solidFill>
                            <a:srgbClr val="000000"/>
                          </a:solidFill>
                          <a:effectLst/>
                          <a:latin typeface="Trebuchet MS" panose="020B0603020202020204" pitchFamily="34" charset="0"/>
                          <a:ea typeface="Times New Roman" panose="02020603050405020304" pitchFamily="18" charset="0"/>
                        </a:rPr>
                        <a:t>4</a:t>
                      </a:r>
                      <a:endParaRPr lang="en-GB" sz="1100" kern="1400" dirty="0">
                        <a:solidFill>
                          <a:srgbClr val="000000"/>
                        </a:solidFill>
                        <a:effectLst/>
                        <a:latin typeface="Arial" panose="020B0604020202020204" pitchFamily="34" charset="0"/>
                        <a:ea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7701463"/>
                  </a:ext>
                </a:extLst>
              </a:tr>
              <a:tr h="252237">
                <a:tc>
                  <a:txBody>
                    <a:bodyPr/>
                    <a:lstStyle/>
                    <a:p>
                      <a:pPr marL="15240" indent="-6350" algn="just" hangingPunct="0">
                        <a:lnSpc>
                          <a:spcPts val="1290"/>
                        </a:lnSpc>
                        <a:spcAft>
                          <a:spcPts val="0"/>
                        </a:spcAft>
                      </a:pPr>
                      <a:r>
                        <a:rPr lang="en-GB" sz="1100" kern="1400" dirty="0">
                          <a:solidFill>
                            <a:srgbClr val="000000"/>
                          </a:solidFill>
                          <a:effectLst/>
                          <a:latin typeface="Trebuchet MS" panose="020B0603020202020204" pitchFamily="34" charset="0"/>
                          <a:ea typeface="Times New Roman" panose="02020603050405020304" pitchFamily="18" charset="0"/>
                        </a:rPr>
                        <a:t>Over 72 </a:t>
                      </a:r>
                      <a:r>
                        <a:rPr lang="en-GB" sz="1100" kern="1400" dirty="0" err="1">
                          <a:solidFill>
                            <a:srgbClr val="000000"/>
                          </a:solidFill>
                          <a:effectLst/>
                          <a:latin typeface="Trebuchet MS" panose="020B0603020202020204" pitchFamily="34" charset="0"/>
                          <a:ea typeface="Times New Roman" panose="02020603050405020304" pitchFamily="18" charset="0"/>
                        </a:rPr>
                        <a:t>sq.m</a:t>
                      </a:r>
                      <a:endParaRPr lang="en-GB" sz="1100" kern="1400" dirty="0">
                        <a:solidFill>
                          <a:srgbClr val="000000"/>
                        </a:solidFill>
                        <a:effectLst/>
                        <a:latin typeface="Arial" panose="020B0604020202020204" pitchFamily="34" charset="0"/>
                        <a:ea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 indent="-6350" algn="just" hangingPunct="0">
                        <a:lnSpc>
                          <a:spcPts val="1290"/>
                        </a:lnSpc>
                        <a:spcAft>
                          <a:spcPts val="0"/>
                        </a:spcAft>
                      </a:pPr>
                      <a:r>
                        <a:rPr lang="en-GB" sz="1100" kern="1400" dirty="0">
                          <a:solidFill>
                            <a:srgbClr val="000000"/>
                          </a:solidFill>
                          <a:effectLst/>
                          <a:latin typeface="Trebuchet MS" panose="020B0603020202020204" pitchFamily="34" charset="0"/>
                          <a:ea typeface="Times New Roman" panose="02020603050405020304" pitchFamily="18" charset="0"/>
                        </a:rPr>
                        <a:t>5 max</a:t>
                      </a:r>
                      <a:endParaRPr lang="en-GB" sz="1100" kern="1400" dirty="0">
                        <a:solidFill>
                          <a:srgbClr val="000000"/>
                        </a:solidFill>
                        <a:effectLst/>
                        <a:latin typeface="Arial" panose="020B0604020202020204" pitchFamily="34" charset="0"/>
                        <a:ea typeface="Times New Roman" panose="02020603050405020304" pitchFamily="18" charset="0"/>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582211"/>
                  </a:ext>
                </a:extLst>
              </a:tr>
            </a:tbl>
          </a:graphicData>
        </a:graphic>
      </p:graphicFrame>
      <p:sp>
        <p:nvSpPr>
          <p:cNvPr id="5" name="TextBox 4">
            <a:extLst>
              <a:ext uri="{FF2B5EF4-FFF2-40B4-BE49-F238E27FC236}">
                <a16:creationId xmlns:a16="http://schemas.microsoft.com/office/drawing/2014/main" id="{707CE1D1-79D4-4D74-8D4E-965DEB0E9242}"/>
              </a:ext>
            </a:extLst>
          </p:cNvPr>
          <p:cNvSpPr txBox="1"/>
          <p:nvPr/>
        </p:nvSpPr>
        <p:spPr>
          <a:xfrm>
            <a:off x="1853967" y="6176963"/>
            <a:ext cx="8674216" cy="369332"/>
          </a:xfrm>
          <a:prstGeom prst="rect">
            <a:avLst/>
          </a:prstGeom>
          <a:noFill/>
        </p:spPr>
        <p:txBody>
          <a:bodyPr wrap="square" rtlCol="0">
            <a:spAutoFit/>
          </a:bodyPr>
          <a:lstStyle/>
          <a:p>
            <a:r>
              <a:rPr lang="en-GB"/>
              <a:t>Stand bookings can be made quickly and easily at www.nottinghamshirecountyshow.com</a:t>
            </a:r>
          </a:p>
        </p:txBody>
      </p:sp>
    </p:spTree>
    <p:extLst>
      <p:ext uri="{BB962C8B-B14F-4D97-AF65-F5344CB8AC3E}">
        <p14:creationId xmlns:p14="http://schemas.microsoft.com/office/powerpoint/2010/main" val="238991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C6B26-23ED-4515-A2E7-BCE10320375F}"/>
              </a:ext>
            </a:extLst>
          </p:cNvPr>
          <p:cNvSpPr>
            <a:spLocks noGrp="1"/>
          </p:cNvSpPr>
          <p:nvPr>
            <p:ph type="title"/>
          </p:nvPr>
        </p:nvSpPr>
        <p:spPr>
          <a:xfrm>
            <a:off x="838200" y="365126"/>
            <a:ext cx="10515600" cy="641554"/>
          </a:xfrm>
        </p:spPr>
        <p:txBody>
          <a:bodyPr>
            <a:noAutofit/>
          </a:bodyPr>
          <a:lstStyle/>
          <a:p>
            <a:r>
              <a:rPr lang="en-GB" sz="2800">
                <a:latin typeface="Trebuchet MS" panose="020B0603020202020204" pitchFamily="34" charset="0"/>
              </a:rPr>
              <a:t>SECTION 3 – SHOW REGULATIONS </a:t>
            </a:r>
          </a:p>
        </p:txBody>
      </p:sp>
      <p:sp>
        <p:nvSpPr>
          <p:cNvPr id="3" name="Content Placeholder 2">
            <a:extLst>
              <a:ext uri="{FF2B5EF4-FFF2-40B4-BE49-F238E27FC236}">
                <a16:creationId xmlns:a16="http://schemas.microsoft.com/office/drawing/2014/main" id="{9F59913A-6802-43E6-AEDF-CF6420FACB4E}"/>
              </a:ext>
            </a:extLst>
          </p:cNvPr>
          <p:cNvSpPr>
            <a:spLocks noGrp="1"/>
          </p:cNvSpPr>
          <p:nvPr>
            <p:ph sz="half" idx="1"/>
          </p:nvPr>
        </p:nvSpPr>
        <p:spPr>
          <a:xfrm>
            <a:off x="838200" y="914400"/>
            <a:ext cx="5181600" cy="5402510"/>
          </a:xfrm>
        </p:spPr>
        <p:txBody>
          <a:bodyPr>
            <a:noAutofit/>
          </a:bodyPr>
          <a:lstStyle/>
          <a:p>
            <a:pPr marL="0" indent="0" hangingPunct="0">
              <a:lnSpc>
                <a:spcPct val="100000"/>
              </a:lnSpc>
              <a:spcBef>
                <a:spcPts val="0"/>
              </a:spcBef>
              <a:buNone/>
            </a:pPr>
            <a:r>
              <a:rPr lang="en-GB" sz="1050" b="1">
                <a:latin typeface="Trebuchet MS" panose="020B0603020202020204" pitchFamily="34" charset="0"/>
              </a:rPr>
              <a:t>3.1 Exhibition of Livestock on Stands  </a:t>
            </a:r>
          </a:p>
          <a:p>
            <a:pPr hangingPunct="0">
              <a:lnSpc>
                <a:spcPct val="100000"/>
              </a:lnSpc>
              <a:spcBef>
                <a:spcPts val="0"/>
              </a:spcBef>
              <a:buFont typeface="+mj-lt"/>
              <a:buAutoNum type="alphaLcPeriod"/>
            </a:pPr>
            <a:r>
              <a:rPr lang="en-GB" sz="1050">
                <a:latin typeface="Trebuchet MS" panose="020B0603020202020204" pitchFamily="34" charset="0"/>
              </a:rPr>
              <a:t>Exhibitors wishing to include livestock on their stands must first obtain the Society’s approval and an application to exhibit animals, including the hatching of eggs, must be received by the Society no less than 60 days before the Show with full details. </a:t>
            </a:r>
          </a:p>
          <a:p>
            <a:pPr hangingPunct="0">
              <a:lnSpc>
                <a:spcPct val="100000"/>
              </a:lnSpc>
              <a:spcBef>
                <a:spcPts val="0"/>
              </a:spcBef>
              <a:buFont typeface="+mj-lt"/>
              <a:buAutoNum type="alphaLcPeriod"/>
            </a:pPr>
            <a:endParaRPr lang="en-GB" sz="1050">
              <a:latin typeface="Trebuchet MS" panose="020B0603020202020204" pitchFamily="34" charset="0"/>
            </a:endParaRPr>
          </a:p>
          <a:p>
            <a:pPr hangingPunct="0">
              <a:lnSpc>
                <a:spcPct val="100000"/>
              </a:lnSpc>
              <a:spcBef>
                <a:spcPts val="0"/>
              </a:spcBef>
              <a:buFont typeface="+mj-lt"/>
              <a:buAutoNum type="alphaLcPeriod"/>
            </a:pPr>
            <a:r>
              <a:rPr lang="en-GB" sz="1050">
                <a:latin typeface="Trebuchet MS" panose="020B0603020202020204" pitchFamily="34" charset="0"/>
              </a:rPr>
              <a:t>Animals exhibited on trade stands cannot exhibit in Show classes. </a:t>
            </a:r>
          </a:p>
          <a:p>
            <a:pPr hangingPunct="0">
              <a:lnSpc>
                <a:spcPct val="100000"/>
              </a:lnSpc>
              <a:spcBef>
                <a:spcPts val="0"/>
              </a:spcBef>
              <a:buFont typeface="+mj-lt"/>
              <a:buAutoNum type="alphaLcPeriod"/>
            </a:pPr>
            <a:endParaRPr lang="en-GB" sz="1050">
              <a:latin typeface="Trebuchet MS" panose="020B0603020202020204" pitchFamily="34" charset="0"/>
            </a:endParaRPr>
          </a:p>
          <a:p>
            <a:pPr hangingPunct="0">
              <a:lnSpc>
                <a:spcPct val="100000"/>
              </a:lnSpc>
              <a:spcBef>
                <a:spcPts val="0"/>
              </a:spcBef>
              <a:buFont typeface="+mj-lt"/>
              <a:buAutoNum type="alphaLcPeriod"/>
            </a:pPr>
            <a:r>
              <a:rPr lang="en-GB" sz="1050">
                <a:latin typeface="Trebuchet MS" panose="020B0603020202020204" pitchFamily="34" charset="0"/>
              </a:rPr>
              <a:t>All livestock is subject to: (i) Movement control; (ii) Controls applied by DEFRA and any other authorities in relation to health status within DEFRA or other recognised scheme for a species; (iii) Declaration of disease-free certifications; and (iv) all livestock and birds must be accompanied by the appropriate documentation.</a:t>
            </a:r>
          </a:p>
          <a:p>
            <a:pPr hangingPunct="0">
              <a:lnSpc>
                <a:spcPct val="100000"/>
              </a:lnSpc>
              <a:spcBef>
                <a:spcPts val="0"/>
              </a:spcBef>
              <a:buFont typeface="+mj-lt"/>
              <a:buAutoNum type="alphaLcPeriod"/>
            </a:pPr>
            <a:endParaRPr lang="en-GB" sz="1050">
              <a:latin typeface="Trebuchet MS" panose="020B0603020202020204" pitchFamily="34" charset="0"/>
            </a:endParaRPr>
          </a:p>
          <a:p>
            <a:pPr hangingPunct="0">
              <a:lnSpc>
                <a:spcPct val="100000"/>
              </a:lnSpc>
              <a:spcBef>
                <a:spcPts val="0"/>
              </a:spcBef>
              <a:buFont typeface="+mj-lt"/>
              <a:buAutoNum type="alphaLcPeriod"/>
            </a:pPr>
            <a:r>
              <a:rPr lang="en-GB" sz="1050">
                <a:latin typeface="Trebuchet MS" panose="020B0603020202020204" pitchFamily="34" charset="0"/>
              </a:rPr>
              <a:t>All livestock and birds are subject to the orders of DEFRA and local authorities, which may be operative at the time of the show. </a:t>
            </a:r>
          </a:p>
          <a:p>
            <a:pPr hangingPunct="0">
              <a:lnSpc>
                <a:spcPct val="100000"/>
              </a:lnSpc>
              <a:spcBef>
                <a:spcPts val="0"/>
              </a:spcBef>
              <a:buFont typeface="+mj-lt"/>
              <a:buAutoNum type="alphaLcPeriod"/>
            </a:pPr>
            <a:endParaRPr lang="en-GB" sz="1050">
              <a:latin typeface="Trebuchet MS" panose="020B0603020202020204" pitchFamily="34" charset="0"/>
            </a:endParaRPr>
          </a:p>
          <a:p>
            <a:pPr hangingPunct="0">
              <a:lnSpc>
                <a:spcPct val="100000"/>
              </a:lnSpc>
              <a:spcBef>
                <a:spcPts val="0"/>
              </a:spcBef>
              <a:buFont typeface="+mj-lt"/>
              <a:buAutoNum type="alphaLcPeriod"/>
            </a:pPr>
            <a:r>
              <a:rPr lang="en-GB" sz="1050">
                <a:latin typeface="Trebuchet MS" panose="020B0603020202020204" pitchFamily="34" charset="0"/>
              </a:rPr>
              <a:t>Exhibitors are wholly responsible for obtaining all certificates and permits, including those required to leave the Showground at the end of the Show. </a:t>
            </a:r>
          </a:p>
          <a:p>
            <a:pPr hangingPunct="0">
              <a:lnSpc>
                <a:spcPct val="100000"/>
              </a:lnSpc>
              <a:spcBef>
                <a:spcPts val="0"/>
              </a:spcBef>
              <a:buFont typeface="+mj-lt"/>
              <a:buAutoNum type="alphaLcPeriod"/>
            </a:pPr>
            <a:endParaRPr lang="en-GB" sz="1050">
              <a:latin typeface="Trebuchet MS" panose="020B0603020202020204" pitchFamily="34" charset="0"/>
            </a:endParaRPr>
          </a:p>
          <a:p>
            <a:pPr hangingPunct="0">
              <a:lnSpc>
                <a:spcPct val="100000"/>
              </a:lnSpc>
              <a:spcBef>
                <a:spcPts val="0"/>
              </a:spcBef>
              <a:buFont typeface="+mj-lt"/>
              <a:buAutoNum type="alphaLcPeriod"/>
            </a:pPr>
            <a:r>
              <a:rPr lang="en-GB" sz="1050">
                <a:latin typeface="Trebuchet MS" panose="020B0603020202020204" pitchFamily="34" charset="0"/>
              </a:rPr>
              <a:t>All livestock on trade stands must be halter led at all times. Such livestock must not be allowed to come into contact with any animals competing in the Show that are of a different health status.  </a:t>
            </a:r>
          </a:p>
          <a:p>
            <a:pPr hangingPunct="0">
              <a:lnSpc>
                <a:spcPct val="100000"/>
              </a:lnSpc>
              <a:spcBef>
                <a:spcPts val="0"/>
              </a:spcBef>
              <a:buFont typeface="+mj-lt"/>
              <a:buAutoNum type="alphaLcPeriod"/>
            </a:pPr>
            <a:endParaRPr lang="en-GB" sz="1050">
              <a:latin typeface="Trebuchet MS" panose="020B0603020202020204" pitchFamily="34" charset="0"/>
            </a:endParaRPr>
          </a:p>
          <a:p>
            <a:pPr hangingPunct="0">
              <a:lnSpc>
                <a:spcPct val="100000"/>
              </a:lnSpc>
              <a:spcBef>
                <a:spcPts val="0"/>
              </a:spcBef>
              <a:buFont typeface="+mj-lt"/>
              <a:buAutoNum type="alphaLcPeriod"/>
            </a:pPr>
            <a:r>
              <a:rPr lang="en-GB" sz="1050">
                <a:latin typeface="Trebuchet MS" panose="020B0603020202020204" pitchFamily="34" charset="0"/>
              </a:rPr>
              <a:t>No livestock may be removed from the competitive classes and housed on a trade stand either before or after judging of the class in accordance with the arrangements agreed between the Society and officers of DEFRA.   </a:t>
            </a:r>
          </a:p>
          <a:p>
            <a:pPr hangingPunct="0">
              <a:lnSpc>
                <a:spcPct val="100000"/>
              </a:lnSpc>
              <a:spcBef>
                <a:spcPts val="0"/>
              </a:spcBef>
              <a:buFont typeface="+mj-lt"/>
              <a:buAutoNum type="alphaLcPeriod"/>
            </a:pPr>
            <a:endParaRPr lang="en-GB" sz="1050">
              <a:latin typeface="Trebuchet MS" panose="020B0603020202020204" pitchFamily="34" charset="0"/>
            </a:endParaRPr>
          </a:p>
          <a:p>
            <a:pPr hangingPunct="0">
              <a:lnSpc>
                <a:spcPct val="100000"/>
              </a:lnSpc>
              <a:spcBef>
                <a:spcPts val="0"/>
              </a:spcBef>
              <a:buFont typeface="+mj-lt"/>
              <a:buAutoNum type="alphaLcPeriod"/>
            </a:pPr>
            <a:r>
              <a:rPr lang="en-GB" sz="1050">
                <a:latin typeface="Trebuchet MS" panose="020B0603020202020204" pitchFamily="34" charset="0"/>
              </a:rPr>
              <a:t>A competent stockman must attend animals on trade stands throughout the Show and this includes overnight. Exhibitors are responsible for the security of their stand and stock and all claims arising from this.</a:t>
            </a:r>
          </a:p>
          <a:p>
            <a:pPr hangingPunct="0">
              <a:lnSpc>
                <a:spcPct val="100000"/>
              </a:lnSpc>
              <a:spcBef>
                <a:spcPts val="0"/>
              </a:spcBef>
              <a:buFont typeface="+mj-lt"/>
              <a:buAutoNum type="alphaLcPeriod"/>
            </a:pPr>
            <a:endParaRPr lang="en-GB" sz="1050">
              <a:latin typeface="Trebuchet MS" panose="020B0603020202020204" pitchFamily="34" charset="0"/>
            </a:endParaRPr>
          </a:p>
          <a:p>
            <a:pPr hangingPunct="0">
              <a:lnSpc>
                <a:spcPct val="100000"/>
              </a:lnSpc>
              <a:spcBef>
                <a:spcPts val="0"/>
              </a:spcBef>
              <a:buFont typeface="+mj-lt"/>
              <a:buAutoNum type="alphaLcPeriod"/>
            </a:pPr>
            <a:r>
              <a:rPr lang="en-GB" sz="1050">
                <a:latin typeface="Trebuchet MS" panose="020B0603020202020204" pitchFamily="34" charset="0"/>
              </a:rPr>
              <a:t>Exhibitors must, at all times, comply with any instruction or request made by the Society Veterinary Officer.  </a:t>
            </a:r>
          </a:p>
          <a:p>
            <a:pPr marL="0" indent="0">
              <a:lnSpc>
                <a:spcPct val="100000"/>
              </a:lnSpc>
              <a:buNone/>
            </a:pPr>
            <a:endParaRPr lang="en-GB" sz="1050">
              <a:latin typeface="Trebuchet MS" panose="020B0603020202020204" pitchFamily="34" charset="0"/>
              <a:ea typeface="DotumChe" panose="020B0609000101010101" pitchFamily="49" charset="-127"/>
            </a:endParaRPr>
          </a:p>
          <a:p>
            <a:pPr marL="0" indent="0">
              <a:lnSpc>
                <a:spcPct val="100000"/>
              </a:lnSpc>
              <a:buNone/>
            </a:pPr>
            <a:endParaRPr lang="en-GB" sz="1050" b="1">
              <a:latin typeface="Trebuchet MS" panose="020B0603020202020204" pitchFamily="34" charset="0"/>
              <a:ea typeface="DotumChe" panose="020B0609000101010101" pitchFamily="49" charset="-127"/>
            </a:endParaRPr>
          </a:p>
          <a:p>
            <a:pPr marL="0" indent="0">
              <a:lnSpc>
                <a:spcPct val="100000"/>
              </a:lnSpc>
              <a:buNone/>
            </a:pPr>
            <a:endParaRPr lang="en-GB" sz="1050" b="1">
              <a:latin typeface="Trebuchet MS" panose="020B0603020202020204" pitchFamily="34" charset="0"/>
              <a:ea typeface="DotumChe" panose="020B0609000101010101" pitchFamily="49" charset="-127"/>
            </a:endParaRPr>
          </a:p>
        </p:txBody>
      </p:sp>
      <p:sp>
        <p:nvSpPr>
          <p:cNvPr id="4" name="Content Placeholder 3">
            <a:extLst>
              <a:ext uri="{FF2B5EF4-FFF2-40B4-BE49-F238E27FC236}">
                <a16:creationId xmlns:a16="http://schemas.microsoft.com/office/drawing/2014/main" id="{837CDB7F-440F-45B3-A5E4-97EB8FE03C11}"/>
              </a:ext>
            </a:extLst>
          </p:cNvPr>
          <p:cNvSpPr>
            <a:spLocks noGrp="1"/>
          </p:cNvSpPr>
          <p:nvPr>
            <p:ph sz="half" idx="2"/>
          </p:nvPr>
        </p:nvSpPr>
        <p:spPr>
          <a:xfrm>
            <a:off x="6172200" y="914400"/>
            <a:ext cx="5181600" cy="5402510"/>
          </a:xfrm>
        </p:spPr>
        <p:txBody>
          <a:bodyPr>
            <a:noAutofit/>
          </a:bodyPr>
          <a:lstStyle/>
          <a:p>
            <a:pPr marL="0" indent="0">
              <a:lnSpc>
                <a:spcPct val="100000"/>
              </a:lnSpc>
              <a:spcBef>
                <a:spcPts val="0"/>
              </a:spcBef>
              <a:buNone/>
            </a:pPr>
            <a:r>
              <a:rPr lang="en-GB" sz="1050" b="1">
                <a:latin typeface="Trebuchet MS" panose="020B0603020202020204" pitchFamily="34" charset="0"/>
              </a:rPr>
              <a:t>3.2 Noise  </a:t>
            </a:r>
          </a:p>
          <a:p>
            <a:pPr marL="0" indent="0" hangingPunct="0">
              <a:lnSpc>
                <a:spcPct val="100000"/>
              </a:lnSpc>
              <a:spcBef>
                <a:spcPts val="0"/>
              </a:spcBef>
              <a:buNone/>
            </a:pPr>
            <a:r>
              <a:rPr lang="en-GB" sz="1050">
                <a:latin typeface="Trebuchet MS" panose="020B0603020202020204" pitchFamily="34" charset="0"/>
              </a:rPr>
              <a:t>Exhibitors must not use any loudspeaker apparatus, or any other offensive noisy practices to cause annoyance in any way. Guidelines to minimise noise and the risk of hearing damage etc. may be obtained from the Health and Safety Executive. A risk assessment must also cover noise.  </a:t>
            </a:r>
          </a:p>
          <a:p>
            <a:pPr marL="0" indent="0" hangingPunct="0">
              <a:lnSpc>
                <a:spcPct val="100000"/>
              </a:lnSpc>
              <a:spcBef>
                <a:spcPts val="0"/>
              </a:spcBef>
              <a:buNone/>
            </a:pPr>
            <a:endParaRPr lang="en-GB" sz="1050">
              <a:latin typeface="Trebuchet MS" panose="020B0603020202020204" pitchFamily="34" charset="0"/>
            </a:endParaRPr>
          </a:p>
          <a:p>
            <a:pPr marL="0" indent="0" hangingPunct="0">
              <a:lnSpc>
                <a:spcPct val="100000"/>
              </a:lnSpc>
              <a:spcBef>
                <a:spcPts val="0"/>
              </a:spcBef>
              <a:buNone/>
            </a:pPr>
            <a:r>
              <a:rPr lang="en-GB" sz="1050" b="1">
                <a:latin typeface="Trebuchet MS" panose="020B0603020202020204" pitchFamily="34" charset="0"/>
              </a:rPr>
              <a:t>3.3 Raffle Tickets, Collections and Appeals  </a:t>
            </a:r>
          </a:p>
          <a:p>
            <a:pPr marL="0" indent="0" hangingPunct="0">
              <a:lnSpc>
                <a:spcPct val="100000"/>
              </a:lnSpc>
              <a:spcBef>
                <a:spcPts val="0"/>
              </a:spcBef>
              <a:buNone/>
            </a:pPr>
            <a:r>
              <a:rPr lang="en-GB" sz="1050">
                <a:latin typeface="Trebuchet MS" panose="020B0603020202020204" pitchFamily="34" charset="0"/>
              </a:rPr>
              <a:t>Raffle tickets may only be sold with the prior written consent of the Society and strictly within the stand space confines.  Stands selling raffle tickets must be registered under the Lotteries and Amusements Act 1976.  Written consent must be displayed on the trade stand.  Games of Chance etc. will also need written consent to be displayed on the trade stand.  The raffle of live animals is prohibited.  Charities or other institutions wishing to make appeals for contributions to their funds must first obtain written permission from the Society.  If permission is granted collections must not be made outside the limits of the trade stand.  </a:t>
            </a:r>
          </a:p>
          <a:p>
            <a:pPr marL="0" indent="0" hangingPunct="0">
              <a:lnSpc>
                <a:spcPct val="100000"/>
              </a:lnSpc>
              <a:spcBef>
                <a:spcPts val="0"/>
              </a:spcBef>
              <a:buNone/>
            </a:pPr>
            <a:endParaRPr lang="en-GB" sz="1050">
              <a:latin typeface="Trebuchet MS" panose="020B0603020202020204" pitchFamily="34" charset="0"/>
            </a:endParaRPr>
          </a:p>
          <a:p>
            <a:pPr marL="0" indent="0" hangingPunct="0">
              <a:lnSpc>
                <a:spcPct val="100000"/>
              </a:lnSpc>
              <a:spcBef>
                <a:spcPts val="0"/>
              </a:spcBef>
              <a:buNone/>
            </a:pPr>
            <a:r>
              <a:rPr lang="en-GB" sz="1050" b="1">
                <a:latin typeface="Trebuchet MS" panose="020B0603020202020204" pitchFamily="34" charset="0"/>
              </a:rPr>
              <a:t>3.4 Advertisements  </a:t>
            </a:r>
          </a:p>
          <a:p>
            <a:pPr marL="0" indent="0" hangingPunct="0">
              <a:lnSpc>
                <a:spcPct val="100000"/>
              </a:lnSpc>
              <a:spcBef>
                <a:spcPts val="0"/>
              </a:spcBef>
              <a:buNone/>
            </a:pPr>
            <a:r>
              <a:rPr lang="en-GB" sz="1050">
                <a:latin typeface="Trebuchet MS" panose="020B0603020202020204" pitchFamily="34" charset="0"/>
              </a:rPr>
              <a:t>No exhibitor or other person will be allowed to affix or distribute any placard, leaflets, publicity material or advertisement to any part of the Society’s plant or premises without the written permission of the Society.  No exhibitor or other person will be allowed to distribute handbills or display advertisements except on their own stand.  Show stewards have the right to confiscate any publicity material being distributed contrary to this regulation.  </a:t>
            </a:r>
          </a:p>
          <a:p>
            <a:pPr marL="0" indent="0" hangingPunct="0">
              <a:lnSpc>
                <a:spcPct val="100000"/>
              </a:lnSpc>
              <a:spcBef>
                <a:spcPts val="0"/>
              </a:spcBef>
              <a:buNone/>
            </a:pPr>
            <a:endParaRPr lang="en-GB" sz="1050">
              <a:latin typeface="Trebuchet MS" panose="020B0603020202020204" pitchFamily="34" charset="0"/>
            </a:endParaRPr>
          </a:p>
          <a:p>
            <a:pPr marL="0" indent="0" hangingPunct="0">
              <a:lnSpc>
                <a:spcPct val="100000"/>
              </a:lnSpc>
              <a:spcBef>
                <a:spcPts val="0"/>
              </a:spcBef>
              <a:buNone/>
            </a:pPr>
            <a:r>
              <a:rPr lang="en-GB" sz="1050" b="1">
                <a:latin typeface="Trebuchet MS" panose="020B0603020202020204" pitchFamily="34" charset="0"/>
              </a:rPr>
              <a:t>3.5 Prohibited Activities </a:t>
            </a:r>
            <a:r>
              <a:rPr lang="en-GB" sz="1050">
                <a:latin typeface="Trebuchet MS" panose="020B0603020202020204" pitchFamily="34" charset="0"/>
              </a:rPr>
              <a:t> </a:t>
            </a:r>
          </a:p>
          <a:p>
            <a:pPr marL="0" indent="0" hangingPunct="0">
              <a:lnSpc>
                <a:spcPct val="100000"/>
              </a:lnSpc>
              <a:spcBef>
                <a:spcPts val="0"/>
              </a:spcBef>
              <a:buNone/>
            </a:pPr>
            <a:r>
              <a:rPr lang="en-GB" sz="1050" b="1">
                <a:latin typeface="Trebuchet MS" panose="020B0603020202020204" pitchFamily="34" charset="0"/>
              </a:rPr>
              <a:t>a. Threatening and Intimidating Behaviour</a:t>
            </a:r>
          </a:p>
          <a:p>
            <a:pPr marL="0" indent="0" hangingPunct="0">
              <a:lnSpc>
                <a:spcPct val="100000"/>
              </a:lnSpc>
              <a:spcBef>
                <a:spcPts val="0"/>
              </a:spcBef>
              <a:buNone/>
            </a:pPr>
            <a:r>
              <a:rPr lang="en-GB" sz="1050">
                <a:latin typeface="Trebuchet MS" panose="020B0603020202020204" pitchFamily="34" charset="0"/>
              </a:rPr>
              <a:t>Threatening and intimidating behaviour of any kind will not be tolerated and will result in that person/s being removed from the Showground.</a:t>
            </a:r>
          </a:p>
          <a:p>
            <a:pPr marL="0" indent="0" hangingPunct="0">
              <a:lnSpc>
                <a:spcPct val="100000"/>
              </a:lnSpc>
              <a:spcBef>
                <a:spcPts val="0"/>
              </a:spcBef>
              <a:buNone/>
            </a:pPr>
            <a:endParaRPr lang="en-GB" sz="1050">
              <a:latin typeface="Trebuchet MS" panose="020B0603020202020204" pitchFamily="34" charset="0"/>
            </a:endParaRPr>
          </a:p>
          <a:p>
            <a:pPr marL="0" indent="0" hangingPunct="0">
              <a:lnSpc>
                <a:spcPct val="100000"/>
              </a:lnSpc>
              <a:spcBef>
                <a:spcPts val="0"/>
              </a:spcBef>
              <a:buNone/>
            </a:pPr>
            <a:r>
              <a:rPr lang="en-GB" sz="1050" b="1">
                <a:latin typeface="Trebuchet MS" panose="020B0603020202020204" pitchFamily="34" charset="0"/>
              </a:rPr>
              <a:t>b. Balloons and Kites.    </a:t>
            </a:r>
          </a:p>
          <a:p>
            <a:pPr marL="0" indent="0" hangingPunct="0">
              <a:lnSpc>
                <a:spcPct val="100000"/>
              </a:lnSpc>
              <a:spcBef>
                <a:spcPts val="0"/>
              </a:spcBef>
              <a:buNone/>
            </a:pPr>
            <a:r>
              <a:rPr lang="en-GB" sz="1050">
                <a:latin typeface="Trebuchet MS" panose="020B0603020202020204" pitchFamily="34" charset="0"/>
              </a:rPr>
              <a:t>The selling or donating of hand-held size inflated or deflated balloons and of kites is forbidden to avoid frightening livestock.  The Society will not permit hand-held </a:t>
            </a:r>
          </a:p>
          <a:p>
            <a:pPr marL="0" indent="0" hangingPunct="0">
              <a:lnSpc>
                <a:spcPct val="100000"/>
              </a:lnSpc>
              <a:spcBef>
                <a:spcPts val="0"/>
              </a:spcBef>
              <a:buNone/>
            </a:pPr>
            <a:endParaRPr lang="en-GB" sz="1050">
              <a:latin typeface="Trebuchet MS" panose="020B0603020202020204" pitchFamily="34" charset="0"/>
            </a:endParaRPr>
          </a:p>
          <a:p>
            <a:pPr marL="0" indent="0" hangingPunct="0">
              <a:lnSpc>
                <a:spcPct val="100000"/>
              </a:lnSpc>
              <a:spcBef>
                <a:spcPts val="0"/>
              </a:spcBef>
              <a:buNone/>
            </a:pPr>
            <a:endParaRPr lang="en-GB" sz="1050">
              <a:latin typeface="Trebuchet MS" panose="020B0603020202020204" pitchFamily="34" charset="0"/>
            </a:endParaRPr>
          </a:p>
        </p:txBody>
      </p:sp>
      <p:sp>
        <p:nvSpPr>
          <p:cNvPr id="5" name="TextBox 4">
            <a:extLst>
              <a:ext uri="{FF2B5EF4-FFF2-40B4-BE49-F238E27FC236}">
                <a16:creationId xmlns:a16="http://schemas.microsoft.com/office/drawing/2014/main" id="{FF633258-8352-4E68-B50D-65C67CEBF3D5}"/>
              </a:ext>
            </a:extLst>
          </p:cNvPr>
          <p:cNvSpPr txBox="1"/>
          <p:nvPr/>
        </p:nvSpPr>
        <p:spPr>
          <a:xfrm>
            <a:off x="2525087" y="6417578"/>
            <a:ext cx="8145710" cy="307777"/>
          </a:xfrm>
          <a:prstGeom prst="rect">
            <a:avLst/>
          </a:prstGeom>
          <a:noFill/>
        </p:spPr>
        <p:txBody>
          <a:bodyPr wrap="square" rtlCol="0">
            <a:spAutoFit/>
          </a:bodyPr>
          <a:lstStyle/>
          <a:p>
            <a:r>
              <a:rPr lang="en-GB" sz="1400"/>
              <a:t>Stand bookings can be made quickly and easily at www.nottinghamshirecountyshow.com</a:t>
            </a:r>
          </a:p>
        </p:txBody>
      </p:sp>
    </p:spTree>
    <p:extLst>
      <p:ext uri="{BB962C8B-B14F-4D97-AF65-F5344CB8AC3E}">
        <p14:creationId xmlns:p14="http://schemas.microsoft.com/office/powerpoint/2010/main" val="3057624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8179E866BA774794FF22BA9544B225" ma:contentTypeVersion="13" ma:contentTypeDescription="Create a new document." ma:contentTypeScope="" ma:versionID="dfaee2fd30acb2030dc14c453865f5d2">
  <xsd:schema xmlns:xsd="http://www.w3.org/2001/XMLSchema" xmlns:xs="http://www.w3.org/2001/XMLSchema" xmlns:p="http://schemas.microsoft.com/office/2006/metadata/properties" xmlns:ns2="2854fc40-eed0-47d5-b440-1f83f9b001c1" xmlns:ns3="f5e1c44e-f96b-496a-840e-53962e728a84" targetNamespace="http://schemas.microsoft.com/office/2006/metadata/properties" ma:root="true" ma:fieldsID="bc185ea15f1ed43fd817b3b3a1912b49" ns2:_="" ns3:_="">
    <xsd:import namespace="2854fc40-eed0-47d5-b440-1f83f9b001c1"/>
    <xsd:import namespace="f5e1c44e-f96b-496a-840e-53962e728a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4fc40-eed0-47d5-b440-1f83f9b001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e1c44e-f96b-496a-840e-53962e728a8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EB5974-7F0E-48C5-BC06-B943B3DBE74E}">
  <ds:schemaRefs>
    <ds:schemaRef ds:uri="http://schemas.microsoft.com/sharepoint/v3/contenttype/forms"/>
  </ds:schemaRefs>
</ds:datastoreItem>
</file>

<file path=customXml/itemProps2.xml><?xml version="1.0" encoding="utf-8"?>
<ds:datastoreItem xmlns:ds="http://schemas.openxmlformats.org/officeDocument/2006/customXml" ds:itemID="{73D63E3C-B0AE-41B7-BCE9-7E16A508504F}">
  <ds:schemaRefs>
    <ds:schemaRef ds:uri="http://schemas.microsoft.com/office/2006/documentManagement/types"/>
    <ds:schemaRef ds:uri="2854fc40-eed0-47d5-b440-1f83f9b001c1"/>
    <ds:schemaRef ds:uri="http://purl.org/dc/elements/1.1/"/>
    <ds:schemaRef ds:uri="http://purl.org/dc/dcmitype/"/>
    <ds:schemaRef ds:uri="http://schemas.openxmlformats.org/package/2006/metadata/core-properties"/>
    <ds:schemaRef ds:uri="http://schemas.microsoft.com/office/infopath/2007/PartnerControls"/>
    <ds:schemaRef ds:uri="http://purl.org/dc/terms/"/>
    <ds:schemaRef ds:uri="f5e1c44e-f96b-496a-840e-53962e728a8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4024853-5623-43D3-A780-8153D56B6823}">
  <ds:schemaRefs>
    <ds:schemaRef ds:uri="2854fc40-eed0-47d5-b440-1f83f9b001c1"/>
    <ds:schemaRef ds:uri="f5e1c44e-f96b-496a-840e-53962e728a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114</TotalTime>
  <Words>5175</Words>
  <Application>Microsoft Office PowerPoint</Application>
  <PresentationFormat>Widescreen</PresentationFormat>
  <Paragraphs>379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Symbol</vt:lpstr>
      <vt:lpstr>Trebuchet MS</vt:lpstr>
      <vt:lpstr>Office Theme</vt:lpstr>
      <vt:lpstr>PowerPoint Presentation</vt:lpstr>
      <vt:lpstr>PowerPoint Presentation</vt:lpstr>
      <vt:lpstr>Booking your stand</vt:lpstr>
      <vt:lpstr>2022 layout of Food and Drink Stands</vt:lpstr>
      <vt:lpstr>INDEX </vt:lpstr>
      <vt:lpstr>SECTION 1 -APPLICATION FOR SPACE AND COST</vt:lpstr>
      <vt:lpstr> </vt:lpstr>
      <vt:lpstr>SECTION 2 – TICKETS, PASSES AND ACCESS TO THE SHOWGROUND </vt:lpstr>
      <vt:lpstr>SECTION 3 – SHOW REGULATIONS </vt:lpstr>
      <vt:lpstr>PowerPoint Presentation</vt:lpstr>
      <vt:lpstr>PowerPoint Presentation</vt:lpstr>
      <vt:lpstr>SECTION 4 – SET UP AND DISMANTLING OF TRADE STANDS </vt:lpstr>
      <vt:lpstr>Newark &amp; Nottinghamshire Agricultural Society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 Stand Information Pack</dc:title>
  <dc:creator>Rebecca Knight</dc:creator>
  <cp:lastModifiedBy>Elizabeth Halsall</cp:lastModifiedBy>
  <cp:revision>19</cp:revision>
  <dcterms:created xsi:type="dcterms:W3CDTF">2020-02-04T10:59:37Z</dcterms:created>
  <dcterms:modified xsi:type="dcterms:W3CDTF">2022-01-26T12:12:20Z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7335200</vt:r8>
  </property>
  <property fmtid="{D5CDD505-2E9C-101B-9397-08002B2CF9AE}" pid="3" name="ContentTypeId">
    <vt:lpwstr>0x010100018179E866BA774794FF22BA9544B225</vt:lpwstr>
  </property>
</Properties>
</file>