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45" r:id="rId2"/>
    <p:sldId id="406" r:id="rId3"/>
    <p:sldId id="407" r:id="rId4"/>
    <p:sldId id="408" r:id="rId5"/>
    <p:sldId id="410" r:id="rId6"/>
    <p:sldId id="411" r:id="rId7"/>
    <p:sldId id="412" r:id="rId8"/>
    <p:sldId id="3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B49717-F45D-314F-8741-055BD9ACC8CC}">
          <p14:sldIdLst>
            <p14:sldId id="345"/>
            <p14:sldId id="406"/>
            <p14:sldId id="407"/>
            <p14:sldId id="408"/>
            <p14:sldId id="410"/>
            <p14:sldId id="411"/>
            <p14:sldId id="412"/>
          </p14:sldIdLst>
        </p14:section>
        <p14:section name="End" id="{8E9D5975-82F1-394F-8F8A-32BF51466B77}">
          <p14:sldIdLst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152238"/>
    <a:srgbClr val="649ACD"/>
    <a:srgbClr val="EF1B8B"/>
    <a:srgbClr val="009193"/>
    <a:srgbClr val="FF7E79"/>
    <a:srgbClr val="00FB92"/>
    <a:srgbClr val="73FDD6"/>
    <a:srgbClr val="D5FC79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4"/>
    <p:restoredTop sz="94847"/>
  </p:normalViewPr>
  <p:slideViewPr>
    <p:cSldViewPr snapToGrid="0">
      <p:cViewPr varScale="1">
        <p:scale>
          <a:sx n="101" d="100"/>
          <a:sy n="101" d="100"/>
        </p:scale>
        <p:origin x="1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A1216-7485-C949-9C66-AD2AF130D650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EF141-19EB-3C45-ABE3-CEBBE9A1A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8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EF141-19EB-3C45-ABE3-CEBBE9A1A7C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6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F7313-7DD9-C2CA-63B5-73D1C231F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DB88E-110E-3DE0-1338-7DFE0FE86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178C0-2389-4E95-AC70-E79E9B38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E093-C1D1-5E4A-B21D-639E128B5CD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82F00-E7B7-BD18-C2C3-09E393A3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3FDA2-DC2D-7F34-7917-BB7A0B27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F73C-607B-5843-9E91-3A1891354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01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36A6-7A4F-D9CF-9CED-0FF1C5C3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2E313-C2C7-E4C5-BC82-439CF171A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EA0A9-52E0-FE53-24A2-65F87DE5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E093-C1D1-5E4A-B21D-639E128B5CD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5B3F5-6DA4-04BE-01C9-12DC226A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99E14-E471-3080-CEC9-A1F6A3B1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F73C-607B-5843-9E91-3A1891354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6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E0B4F-B5E9-5DF5-DD7A-2DABA4086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F44D6-8D03-0ADF-8A25-C54A8C4B0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D15F8-F6DF-057D-5931-02534EDF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E093-C1D1-5E4A-B21D-639E128B5CD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EEBA6-3843-BC65-5705-798DDD37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659F6-5E81-094D-B5CD-B80FB201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F73C-607B-5843-9E91-3A1891354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59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A42E-7B98-7FCA-F5AA-5D4B7F94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416A5-D336-CD8F-DF32-FDFB11F6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33E31-2CC8-8655-7BF8-AA5FEE91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E093-C1D1-5E4A-B21D-639E128B5CD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51DBC-987B-B72E-3BBD-B4FEAB2B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C4B71-5B6A-6966-85A2-FB42D4BE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F73C-607B-5843-9E91-3A1891354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7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3D82-DA3D-FFDA-E322-0F2012CE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1529C-9BAE-52B8-066F-0F19633F7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19261-D5D9-C56E-1C8D-1ABCD395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E093-C1D1-5E4A-B21D-639E128B5CD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2E9FA-67F8-9454-FA48-A984ACA4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D5A-B0E1-8D3C-BCA2-9652C5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F73C-607B-5843-9E91-3A1891354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9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EDAF-E630-0CC1-BB2D-C408966F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9E9E2-7961-55FE-BBD1-ADB75D15E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485E3-353E-476E-F3A8-6831D9385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5E356-23F8-603F-05F6-0F021CAC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E093-C1D1-5E4A-B21D-639E128B5CD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51417-148A-10C3-6580-1C4463FF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75E7B-0EEF-D033-4C4E-852A3304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F73C-607B-5843-9E91-3A1891354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0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97F9-9516-6B9B-AE90-D5210C6C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BFB93-702E-98F3-FED6-15B411B05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94707-F4FF-782E-3003-CEB7197B8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9DB3F-C4C6-C000-7752-B39718387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693B0-0EBE-B7AC-C839-F6A8AD1D4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A0342-016D-6C34-CCCA-169E0ECB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E093-C1D1-5E4A-B21D-639E128B5CD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681F5-9C0D-8C59-99EB-EA2B34EA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26E94-0F2C-5479-BAFF-1232164F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F73C-607B-5843-9E91-3A1891354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1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0BF0-4808-F2AA-8E2B-38AC2ECB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DF7FA-A0D6-F79F-8B09-C75ADF1D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E093-C1D1-5E4A-B21D-639E128B5CD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83BDF-8833-6375-7375-0C0CA8CE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E59AC-75CD-4CEE-2640-89D3BBD8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F73C-607B-5843-9E91-3A1891354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1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A9BE2-E48A-B0AE-DAF0-B24742B0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E093-C1D1-5E4A-B21D-639E128B5CD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6CE7C-0C76-EC3E-5D2B-21B6787C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76373-55EB-93AA-A243-F11058F9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F73C-607B-5843-9E91-3A1891354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6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724B-3D63-93AF-041E-D5F54EF4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45F13-DAFC-F986-1D88-812E135D3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5BAB7-0944-2506-A549-26E09717F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B1F68-6135-B8E9-9E46-0F3EBA9D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E093-C1D1-5E4A-B21D-639E128B5CD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D4D3F-3D7B-0F87-23FE-9705ED9A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C5B80-00B5-5EA1-3515-3B49BE95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F73C-607B-5843-9E91-3A1891354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3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2B0D-AD63-0A9D-EDFC-2FB4C5D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6F5F7E-733C-9CC0-06EC-A97402A51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F3902-35BF-AA36-DD63-7E8A885E2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DDFB8-7C59-2735-5C16-AEC914EB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E093-C1D1-5E4A-B21D-639E128B5CD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B0846-DB8B-67F8-F19E-158F4E38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386D4-B495-DA62-1401-DF032576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F73C-607B-5843-9E91-3A1891354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4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08B9E-4CA6-71EE-ABC2-3CB06D71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A1FCC-4744-96A7-FBE7-2792841B7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33222-A151-7454-DBB9-226DF61B0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45E093-C1D1-5E4A-B21D-639E128B5CDA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0ED34-9D50-3357-6210-2BDC9C288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92F5A-5FDE-B0A1-282F-D22180B64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95F73C-607B-5843-9E91-3A1891354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85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C03A1248-8B90-E707-C1CB-772A99863C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48681B87-3063-18F7-30CD-0A7AAE88B92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809" y="1795629"/>
            <a:ext cx="2868175" cy="5736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A716C0A-201B-E6B9-B400-6CAB71FD9B14}"/>
              </a:ext>
            </a:extLst>
          </p:cNvPr>
          <p:cNvSpPr txBox="1"/>
          <p:nvPr/>
        </p:nvSpPr>
        <p:spPr>
          <a:xfrm>
            <a:off x="449178" y="2619613"/>
            <a:ext cx="6210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Montserrat Medium" pitchFamily="2" charset="77"/>
              </a:rPr>
              <a:t>Farm Show 2025 Stand Packages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080E-FA68-B6BC-1D62-7CA56537CD3E}"/>
              </a:ext>
            </a:extLst>
          </p:cNvPr>
          <p:cNvSpPr txBox="1"/>
          <p:nvPr/>
        </p:nvSpPr>
        <p:spPr>
          <a:xfrm>
            <a:off x="449178" y="6169568"/>
            <a:ext cx="31648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Montserrat Light" pitchFamily="2" charset="77"/>
              </a:rPr>
              <a:t>w</a:t>
            </a:r>
            <a:r>
              <a:rPr lang="en-GB" sz="1400" b="1" dirty="0">
                <a:solidFill>
                  <a:schemeClr val="bg1"/>
                </a:solidFill>
                <a:effectLst/>
                <a:latin typeface="Montserrat Light" pitchFamily="2" charset="77"/>
              </a:rPr>
              <a:t>hitespacexpo.com</a:t>
            </a:r>
          </a:p>
        </p:txBody>
      </p:sp>
    </p:spTree>
    <p:extLst>
      <p:ext uri="{BB962C8B-B14F-4D97-AF65-F5344CB8AC3E}">
        <p14:creationId xmlns:p14="http://schemas.microsoft.com/office/powerpoint/2010/main" val="301646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EF506D8D-E703-3EEA-8331-BFF7A5C214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C9988A0-A754-3EB7-B9A0-2BC6AC9F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223" y="6300000"/>
            <a:ext cx="581470" cy="180000"/>
          </a:xfrm>
        </p:spPr>
        <p:txBody>
          <a:bodyPr/>
          <a:lstStyle/>
          <a:p>
            <a:fld id="{938E45F0-8E2D-2A46-AAB8-0C42B1C438F2}" type="slidenum">
              <a:rPr lang="en-GB" sz="1000" smtClean="0">
                <a:solidFill>
                  <a:schemeClr val="bg1"/>
                </a:solidFill>
                <a:latin typeface="Montserrat Light" pitchFamily="2" charset="77"/>
              </a:rPr>
              <a:pPr/>
              <a:t>2</a:t>
            </a:fld>
            <a:endParaRPr lang="en-GB" sz="10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6BA8BC2-AA7B-2D9A-FE13-BA72BC9AED7F}"/>
              </a:ext>
            </a:extLst>
          </p:cNvPr>
          <p:cNvSpPr txBox="1">
            <a:spLocks/>
          </p:cNvSpPr>
          <p:nvPr/>
        </p:nvSpPr>
        <p:spPr>
          <a:xfrm>
            <a:off x="11135223" y="6300000"/>
            <a:ext cx="58147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8E45F0-8E2D-2A46-AAB8-0C42B1C438F2}" type="slidenum">
              <a:rPr lang="en-GB" sz="1000" smtClean="0">
                <a:solidFill>
                  <a:schemeClr val="bg1"/>
                </a:solidFill>
                <a:latin typeface="Montserrat Light" pitchFamily="2" charset="77"/>
              </a:rPr>
              <a:pPr/>
              <a:t>2</a:t>
            </a:fld>
            <a:endParaRPr lang="en-GB" sz="10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9" name="Picture 8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185A59D9-7777-9483-28F7-DE4B46B0992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847" y="6169568"/>
            <a:ext cx="1691397" cy="338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1AD946-2B33-AD24-D31E-15A6D9768C9B}"/>
              </a:ext>
            </a:extLst>
          </p:cNvPr>
          <p:cNvSpPr txBox="1"/>
          <p:nvPr/>
        </p:nvSpPr>
        <p:spPr>
          <a:xfrm>
            <a:off x="1028700" y="1219200"/>
            <a:ext cx="131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Package 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C202A-D729-DF21-38B3-1E53D81848E5}"/>
              </a:ext>
            </a:extLst>
          </p:cNvPr>
          <p:cNvSpPr txBox="1"/>
          <p:nvPr/>
        </p:nvSpPr>
        <p:spPr>
          <a:xfrm>
            <a:off x="1028700" y="1915180"/>
            <a:ext cx="6172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Olympus Chair Package (x2 chairs) £206.00 + VAT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Lockable Cabinet: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With Graphic £160.80 + VAT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Without Graphic £88.80 + VAT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Fabric £196.80 + VAT per linear metre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Carpet £10.40 + VAT per square metre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A display of a company's company&#10;&#10;Description automatically generated with medium confidence">
            <a:extLst>
              <a:ext uri="{FF2B5EF4-FFF2-40B4-BE49-F238E27FC236}">
                <a16:creationId xmlns:a16="http://schemas.microsoft.com/office/drawing/2014/main" id="{F3F1D56C-DD57-4B6A-8F15-737267C6F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900" y="923904"/>
            <a:ext cx="5626100" cy="458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3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23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50030-C68B-6D07-ABF5-2E606B3F0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643A8B6B-7CF4-A93B-BCD7-1F78BA8BC0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E8AC47D-F698-FE43-E3CD-7760E543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223" y="6300000"/>
            <a:ext cx="581470" cy="180000"/>
          </a:xfrm>
        </p:spPr>
        <p:txBody>
          <a:bodyPr/>
          <a:lstStyle/>
          <a:p>
            <a:fld id="{938E45F0-8E2D-2A46-AAB8-0C42B1C438F2}" type="slidenum">
              <a:rPr lang="en-GB" sz="1000" smtClean="0">
                <a:solidFill>
                  <a:schemeClr val="bg1"/>
                </a:solidFill>
                <a:latin typeface="Montserrat Light" pitchFamily="2" charset="77"/>
              </a:rPr>
              <a:pPr/>
              <a:t>3</a:t>
            </a:fld>
            <a:endParaRPr lang="en-GB" sz="10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492E0E4-99F8-91B2-A007-0E0C6CB335BD}"/>
              </a:ext>
            </a:extLst>
          </p:cNvPr>
          <p:cNvSpPr txBox="1">
            <a:spLocks/>
          </p:cNvSpPr>
          <p:nvPr/>
        </p:nvSpPr>
        <p:spPr>
          <a:xfrm>
            <a:off x="11135223" y="6300000"/>
            <a:ext cx="58147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8E45F0-8E2D-2A46-AAB8-0C42B1C438F2}" type="slidenum">
              <a:rPr lang="en-GB" sz="1000" smtClean="0">
                <a:solidFill>
                  <a:schemeClr val="bg1"/>
                </a:solidFill>
                <a:latin typeface="Montserrat Light" pitchFamily="2" charset="77"/>
              </a:rPr>
              <a:pPr/>
              <a:t>3</a:t>
            </a:fld>
            <a:endParaRPr lang="en-GB" sz="10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9" name="Picture 8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38F6BF6B-9F35-02A5-92B5-072030EBA4C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847" y="6169568"/>
            <a:ext cx="1691397" cy="338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AB40C7-033D-C4EA-A740-370349F54588}"/>
              </a:ext>
            </a:extLst>
          </p:cNvPr>
          <p:cNvSpPr txBox="1"/>
          <p:nvPr/>
        </p:nvSpPr>
        <p:spPr>
          <a:xfrm>
            <a:off x="1028700" y="1219200"/>
            <a:ext cx="127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Package B: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67C56-7CAA-7EA6-C015-CC8FDDB90A9E}"/>
              </a:ext>
            </a:extLst>
          </p:cNvPr>
          <p:cNvSpPr txBox="1"/>
          <p:nvPr/>
        </p:nvSpPr>
        <p:spPr>
          <a:xfrm>
            <a:off x="1028700" y="1915180"/>
            <a:ext cx="6172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Hi Stool Package (x2 stools) £96.10 + VAT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Lockable Cabinet: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With Graphic £160.80 + VAT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Without Graphic £88.80 + VAT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Fabric £196.80 + VAT per linear metre</a:t>
            </a:r>
          </a:p>
        </p:txBody>
      </p:sp>
      <p:pic>
        <p:nvPicPr>
          <p:cNvPr id="6" name="Picture 5" descr="A booth with tables and stools&#10;&#10;Description automatically generated">
            <a:extLst>
              <a:ext uri="{FF2B5EF4-FFF2-40B4-BE49-F238E27FC236}">
                <a16:creationId xmlns:a16="http://schemas.microsoft.com/office/drawing/2014/main" id="{40C575A2-F6B7-3F7F-B22D-A8F18053A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588" y="1172409"/>
            <a:ext cx="5094024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23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1D4FAB-ED8C-5601-3339-3AF1BB9E3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F9393421-CE72-3CCF-C3FA-29D58B666B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03B6248-D1B9-A474-A560-174CD1D2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223" y="6300000"/>
            <a:ext cx="581470" cy="180000"/>
          </a:xfrm>
        </p:spPr>
        <p:txBody>
          <a:bodyPr/>
          <a:lstStyle/>
          <a:p>
            <a:fld id="{938E45F0-8E2D-2A46-AAB8-0C42B1C438F2}" type="slidenum">
              <a:rPr lang="en-GB" sz="1000" smtClean="0">
                <a:solidFill>
                  <a:schemeClr val="bg1"/>
                </a:solidFill>
                <a:latin typeface="Montserrat Light" pitchFamily="2" charset="77"/>
              </a:rPr>
              <a:pPr/>
              <a:t>4</a:t>
            </a:fld>
            <a:endParaRPr lang="en-GB" sz="10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CC7FB4F-920C-9A4F-F760-E6EE54E0B96C}"/>
              </a:ext>
            </a:extLst>
          </p:cNvPr>
          <p:cNvSpPr txBox="1">
            <a:spLocks/>
          </p:cNvSpPr>
          <p:nvPr/>
        </p:nvSpPr>
        <p:spPr>
          <a:xfrm>
            <a:off x="11135223" y="6300000"/>
            <a:ext cx="58147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8E45F0-8E2D-2A46-AAB8-0C42B1C438F2}" type="slidenum">
              <a:rPr lang="en-GB" sz="1000" smtClean="0">
                <a:solidFill>
                  <a:schemeClr val="bg1"/>
                </a:solidFill>
                <a:latin typeface="Montserrat Light" pitchFamily="2" charset="77"/>
              </a:rPr>
              <a:pPr/>
              <a:t>4</a:t>
            </a:fld>
            <a:endParaRPr lang="en-GB" sz="10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9" name="Picture 8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8AFEFBCE-8F1E-1268-86F4-8738C62A18D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847" y="6169568"/>
            <a:ext cx="1691397" cy="338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5A7BDD-6365-ACA9-4F6A-E9F615F809E0}"/>
              </a:ext>
            </a:extLst>
          </p:cNvPr>
          <p:cNvSpPr txBox="1"/>
          <p:nvPr/>
        </p:nvSpPr>
        <p:spPr>
          <a:xfrm>
            <a:off x="1028700" y="1219200"/>
            <a:ext cx="129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Package C: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1CB0E-CEC5-5F24-0613-F3865C9B2218}"/>
              </a:ext>
            </a:extLst>
          </p:cNvPr>
          <p:cNvSpPr txBox="1"/>
          <p:nvPr/>
        </p:nvSpPr>
        <p:spPr>
          <a:xfrm>
            <a:off x="1028700" y="1915180"/>
            <a:ext cx="617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Olympus Chair Package (x2 chairs) £206.00 + VAT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Foamex Panels £140.80 + VAT per panel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Carpet £10.40 + VAT per square metre</a:t>
            </a:r>
          </a:p>
        </p:txBody>
      </p:sp>
      <p:pic>
        <p:nvPicPr>
          <p:cNvPr id="6" name="Picture 5" descr="A booth with a blue wall and white chairs&#10;&#10;Description automatically generated with medium confidence">
            <a:extLst>
              <a:ext uri="{FF2B5EF4-FFF2-40B4-BE49-F238E27FC236}">
                <a16:creationId xmlns:a16="http://schemas.microsoft.com/office/drawing/2014/main" id="{6140B968-A4BB-B296-B5D1-7E1E2654C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706" y="674884"/>
            <a:ext cx="5972252" cy="49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9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23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C1D9AE-C817-D1C4-6D87-9E92B6AFA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56483517-25D4-C367-D7B0-F900F5FE1F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CDD6490-C9D4-E22A-3687-2C4F70F3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223" y="6300000"/>
            <a:ext cx="581470" cy="180000"/>
          </a:xfrm>
        </p:spPr>
        <p:txBody>
          <a:bodyPr/>
          <a:lstStyle/>
          <a:p>
            <a:fld id="{938E45F0-8E2D-2A46-AAB8-0C42B1C438F2}" type="slidenum">
              <a:rPr lang="en-GB" sz="1000" smtClean="0">
                <a:solidFill>
                  <a:schemeClr val="bg1"/>
                </a:solidFill>
                <a:latin typeface="Montserrat Light" pitchFamily="2" charset="77"/>
              </a:rPr>
              <a:pPr/>
              <a:t>5</a:t>
            </a:fld>
            <a:endParaRPr lang="en-GB" sz="10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4FDC7FF-F409-7149-5F9A-8D9A011335B3}"/>
              </a:ext>
            </a:extLst>
          </p:cNvPr>
          <p:cNvSpPr txBox="1">
            <a:spLocks/>
          </p:cNvSpPr>
          <p:nvPr/>
        </p:nvSpPr>
        <p:spPr>
          <a:xfrm>
            <a:off x="11135223" y="6300000"/>
            <a:ext cx="58147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8E45F0-8E2D-2A46-AAB8-0C42B1C438F2}" type="slidenum">
              <a:rPr lang="en-GB" sz="1000" smtClean="0">
                <a:solidFill>
                  <a:schemeClr val="bg1"/>
                </a:solidFill>
                <a:latin typeface="Montserrat Light" pitchFamily="2" charset="77"/>
              </a:rPr>
              <a:pPr/>
              <a:t>5</a:t>
            </a:fld>
            <a:endParaRPr lang="en-GB" sz="10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9" name="Picture 8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C9FFC821-C581-CAB8-70E8-6480A9C9D0C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847" y="6169568"/>
            <a:ext cx="1691397" cy="338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BFC027-5BA6-9110-5D67-27691B009843}"/>
              </a:ext>
            </a:extLst>
          </p:cNvPr>
          <p:cNvSpPr txBox="1"/>
          <p:nvPr/>
        </p:nvSpPr>
        <p:spPr>
          <a:xfrm>
            <a:off x="1028700" y="1219200"/>
            <a:ext cx="129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Package 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5C6AC-0E10-6D72-4A62-F1DC8467678B}"/>
              </a:ext>
            </a:extLst>
          </p:cNvPr>
          <p:cNvSpPr txBox="1"/>
          <p:nvPr/>
        </p:nvSpPr>
        <p:spPr>
          <a:xfrm>
            <a:off x="1028700" y="1945958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Foamex Panels £140.80 + VAT  per panel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4ft Utility Table £20.91 + VAT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x4 Chairs £22.00 + VAT per chair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Carpet £10.40 + VAT per square metre</a:t>
            </a:r>
          </a:p>
        </p:txBody>
      </p:sp>
      <p:pic>
        <p:nvPicPr>
          <p:cNvPr id="6" name="Picture 5" descr="A rectangular table with black legs&#10;&#10;Description automatically generated">
            <a:extLst>
              <a:ext uri="{FF2B5EF4-FFF2-40B4-BE49-F238E27FC236}">
                <a16:creationId xmlns:a16="http://schemas.microsoft.com/office/drawing/2014/main" id="{D4F83A46-F814-1BBE-FEB9-8B907620A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779" y="2900065"/>
            <a:ext cx="3031886" cy="2767568"/>
          </a:xfrm>
          <a:prstGeom prst="rect">
            <a:avLst/>
          </a:prstGeom>
        </p:spPr>
      </p:pic>
      <p:pic>
        <p:nvPicPr>
          <p:cNvPr id="11" name="Picture 10" descr="A black chair with silver legs&#10;&#10;Description automatically generated">
            <a:extLst>
              <a:ext uri="{FF2B5EF4-FFF2-40B4-BE49-F238E27FC236}">
                <a16:creationId xmlns:a16="http://schemas.microsoft.com/office/drawing/2014/main" id="{E0956B81-7E2F-2022-99B4-E3739ED65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378000"/>
            <a:ext cx="3597465" cy="35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3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23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35B3D-9D9D-C23F-7D6E-512E287CE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BCA0A8A7-B7A8-459E-47D4-B3E2CACB01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C24A52F-F545-36C1-5F69-6458E40E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223" y="6300000"/>
            <a:ext cx="581470" cy="180000"/>
          </a:xfrm>
        </p:spPr>
        <p:txBody>
          <a:bodyPr/>
          <a:lstStyle/>
          <a:p>
            <a:fld id="{938E45F0-8E2D-2A46-AAB8-0C42B1C438F2}" type="slidenum">
              <a:rPr lang="en-GB" sz="1000" smtClean="0">
                <a:solidFill>
                  <a:schemeClr val="bg1"/>
                </a:solidFill>
                <a:latin typeface="Montserrat Light" pitchFamily="2" charset="77"/>
              </a:rPr>
              <a:pPr/>
              <a:t>6</a:t>
            </a:fld>
            <a:endParaRPr lang="en-GB" sz="10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5084608-86B6-E79D-4953-E739D3C17840}"/>
              </a:ext>
            </a:extLst>
          </p:cNvPr>
          <p:cNvSpPr txBox="1">
            <a:spLocks/>
          </p:cNvSpPr>
          <p:nvPr/>
        </p:nvSpPr>
        <p:spPr>
          <a:xfrm>
            <a:off x="11135223" y="6300000"/>
            <a:ext cx="58147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8E45F0-8E2D-2A46-AAB8-0C42B1C438F2}" type="slidenum">
              <a:rPr lang="en-GB" sz="1000" smtClean="0">
                <a:solidFill>
                  <a:schemeClr val="bg1"/>
                </a:solidFill>
                <a:latin typeface="Montserrat Light" pitchFamily="2" charset="77"/>
              </a:rPr>
              <a:pPr/>
              <a:t>6</a:t>
            </a:fld>
            <a:endParaRPr lang="en-GB" sz="10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9" name="Picture 8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B9DF9786-1744-D16A-EEF8-45B6CF4FFDC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847" y="6169568"/>
            <a:ext cx="1691397" cy="338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679178-41ED-A7B7-FD89-56F3CE134ECE}"/>
              </a:ext>
            </a:extLst>
          </p:cNvPr>
          <p:cNvSpPr txBox="1"/>
          <p:nvPr/>
        </p:nvSpPr>
        <p:spPr>
          <a:xfrm>
            <a:off x="1028700" y="1219200"/>
            <a:ext cx="126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Package 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9AB45E-1147-BD94-5234-72A2598C5216}"/>
              </a:ext>
            </a:extLst>
          </p:cNvPr>
          <p:cNvSpPr txBox="1"/>
          <p:nvPr/>
        </p:nvSpPr>
        <p:spPr>
          <a:xfrm>
            <a:off x="1028700" y="1945958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Lockable Cabinet: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With Graphic £160.80 + VAT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Without Graphic £88.80 + VAT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Olympus Chair Package (x2 chairs) £206.00 + VAT</a:t>
            </a:r>
          </a:p>
        </p:txBody>
      </p:sp>
      <p:pic>
        <p:nvPicPr>
          <p:cNvPr id="6" name="Picture 5" descr="A white round table with a black base&#10;&#10;Description automatically generated">
            <a:extLst>
              <a:ext uri="{FF2B5EF4-FFF2-40B4-BE49-F238E27FC236}">
                <a16:creationId xmlns:a16="http://schemas.microsoft.com/office/drawing/2014/main" id="{43D33900-507C-E8ED-9DDB-AD766D73D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150" y="3622315"/>
            <a:ext cx="5321300" cy="2197100"/>
          </a:xfrm>
          <a:prstGeom prst="rect">
            <a:avLst/>
          </a:prstGeom>
        </p:spPr>
      </p:pic>
      <p:pic>
        <p:nvPicPr>
          <p:cNvPr id="11" name="Picture 10" descr="A pink sign with black text&#10;&#10;Description automatically generated">
            <a:extLst>
              <a:ext uri="{FF2B5EF4-FFF2-40B4-BE49-F238E27FC236}">
                <a16:creationId xmlns:a16="http://schemas.microsoft.com/office/drawing/2014/main" id="{58E49226-90E9-72B0-FB5D-D3F2A6823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300" y="1409015"/>
            <a:ext cx="3244850" cy="357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6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23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BF7D21-FF8C-50B2-73BF-F85F1C66F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3E486832-EAD9-DE9A-B957-F33DDE0A2D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2175EED-26B6-D588-BA5E-296AC464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223" y="6300000"/>
            <a:ext cx="581470" cy="180000"/>
          </a:xfrm>
        </p:spPr>
        <p:txBody>
          <a:bodyPr/>
          <a:lstStyle/>
          <a:p>
            <a:fld id="{938E45F0-8E2D-2A46-AAB8-0C42B1C438F2}" type="slidenum">
              <a:rPr lang="en-GB" sz="1000" smtClean="0">
                <a:solidFill>
                  <a:schemeClr val="bg1"/>
                </a:solidFill>
                <a:latin typeface="Montserrat Light" pitchFamily="2" charset="77"/>
              </a:rPr>
              <a:pPr/>
              <a:t>7</a:t>
            </a:fld>
            <a:endParaRPr lang="en-GB" sz="10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8B15CCA-C9B9-EDDB-9129-81274AA54069}"/>
              </a:ext>
            </a:extLst>
          </p:cNvPr>
          <p:cNvSpPr txBox="1">
            <a:spLocks/>
          </p:cNvSpPr>
          <p:nvPr/>
        </p:nvSpPr>
        <p:spPr>
          <a:xfrm>
            <a:off x="11135223" y="6300000"/>
            <a:ext cx="58147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8E45F0-8E2D-2A46-AAB8-0C42B1C438F2}" type="slidenum">
              <a:rPr lang="en-GB" sz="1000" smtClean="0">
                <a:solidFill>
                  <a:schemeClr val="bg1"/>
                </a:solidFill>
                <a:latin typeface="Montserrat Light" pitchFamily="2" charset="77"/>
              </a:rPr>
              <a:pPr/>
              <a:t>7</a:t>
            </a:fld>
            <a:endParaRPr lang="en-GB" sz="10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9" name="Picture 8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14E9CB2A-3238-87F9-F9A1-634FD88C5B0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847" y="6169568"/>
            <a:ext cx="1691397" cy="338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CCFEC-964F-B629-0058-DCC123EBFF36}"/>
              </a:ext>
            </a:extLst>
          </p:cNvPr>
          <p:cNvSpPr txBox="1"/>
          <p:nvPr/>
        </p:nvSpPr>
        <p:spPr>
          <a:xfrm>
            <a:off x="1028700" y="1219200"/>
            <a:ext cx="125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Package F: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5B41B-632F-E3FE-3300-EB39F53665CE}"/>
              </a:ext>
            </a:extLst>
          </p:cNvPr>
          <p:cNvSpPr txBox="1"/>
          <p:nvPr/>
        </p:nvSpPr>
        <p:spPr>
          <a:xfrm>
            <a:off x="1028700" y="1853625"/>
            <a:ext cx="6172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Fabric £196.80 + VAT per linear metre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Carpet £10.40 + VAT per square metre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Package A: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x2 Chairs £168.00 + VAT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x4 Chairs £190.00 + VAT</a:t>
            </a:r>
          </a:p>
        </p:txBody>
      </p:sp>
      <p:pic>
        <p:nvPicPr>
          <p:cNvPr id="6" name="Picture 5" descr="A group of furniture items&#10;&#10;Description automatically generated">
            <a:extLst>
              <a:ext uri="{FF2B5EF4-FFF2-40B4-BE49-F238E27FC236}">
                <a16:creationId xmlns:a16="http://schemas.microsoft.com/office/drawing/2014/main" id="{756FA44E-9EE5-CEA2-C9C6-B911B1AEA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150" y="1219200"/>
            <a:ext cx="40259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0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245ACB7B-6459-C38A-3F8F-FCB3E100E5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197DD9-80A4-141A-5BE1-4727CA55D8EF}"/>
              </a:ext>
            </a:extLst>
          </p:cNvPr>
          <p:cNvSpPr txBox="1"/>
          <p:nvPr/>
        </p:nvSpPr>
        <p:spPr>
          <a:xfrm>
            <a:off x="439908" y="3788793"/>
            <a:ext cx="35298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649ACD"/>
                </a:solidFill>
                <a:latin typeface="Montserrat Medium" pitchFamily="2" charset="77"/>
              </a:rPr>
              <a:t>Contact</a:t>
            </a:r>
            <a:endParaRPr lang="en-GB" b="1" u="sng" dirty="0">
              <a:solidFill>
                <a:srgbClr val="649ACD"/>
              </a:solidFill>
              <a:latin typeface="Montserrat Medium" pitchFamily="2" charset="77"/>
            </a:endParaRPr>
          </a:p>
          <a:p>
            <a:r>
              <a:rPr lang="en-GB" sz="1400" dirty="0">
                <a:solidFill>
                  <a:schemeClr val="bg1"/>
                </a:solidFill>
                <a:latin typeface="Montserrat Light" pitchFamily="2" charset="77"/>
              </a:rPr>
              <a:t>info@whitespacexpo.com</a:t>
            </a:r>
          </a:p>
          <a:p>
            <a:r>
              <a:rPr lang="en-GB" sz="1400" dirty="0">
                <a:solidFill>
                  <a:schemeClr val="bg1"/>
                </a:solidFill>
                <a:latin typeface="Montserrat Light" pitchFamily="2" charset="77"/>
              </a:rPr>
              <a:t>+44 (0)75 7203 3913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21C94-953C-5D79-C0A6-6AB78F83F898}"/>
              </a:ext>
            </a:extLst>
          </p:cNvPr>
          <p:cNvSpPr txBox="1"/>
          <p:nvPr/>
        </p:nvSpPr>
        <p:spPr>
          <a:xfrm>
            <a:off x="4331062" y="3788793"/>
            <a:ext cx="352987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649ACD"/>
                </a:solidFill>
                <a:latin typeface="Montserrat Medium" pitchFamily="2" charset="77"/>
              </a:rPr>
              <a:t>Address</a:t>
            </a:r>
          </a:p>
          <a:p>
            <a:r>
              <a:rPr lang="en-GB" sz="1400" dirty="0">
                <a:solidFill>
                  <a:schemeClr val="bg1"/>
                </a:solidFill>
                <a:latin typeface="Montserrat Light" pitchFamily="2" charset="77"/>
              </a:rPr>
              <a:t>Whitespace XPO</a:t>
            </a:r>
          </a:p>
          <a:p>
            <a:r>
              <a:rPr lang="en-GB" sz="1400" dirty="0">
                <a:solidFill>
                  <a:schemeClr val="bg1"/>
                </a:solidFill>
                <a:latin typeface="Montserrat Light" pitchFamily="2" charset="77"/>
              </a:rPr>
              <a:t>320 Western Road</a:t>
            </a:r>
          </a:p>
          <a:p>
            <a:r>
              <a:rPr lang="en-GB" sz="1400" dirty="0">
                <a:solidFill>
                  <a:schemeClr val="bg1"/>
                </a:solidFill>
                <a:latin typeface="Montserrat Light" pitchFamily="2" charset="77"/>
              </a:rPr>
              <a:t>London</a:t>
            </a:r>
          </a:p>
          <a:p>
            <a:r>
              <a:rPr lang="en-GB" sz="1400" dirty="0">
                <a:solidFill>
                  <a:schemeClr val="bg1"/>
                </a:solidFill>
                <a:latin typeface="Montserrat Light" pitchFamily="2" charset="77"/>
              </a:rPr>
              <a:t>SW19 2QA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98420-C6CB-02CC-254B-0A7919399B83}"/>
              </a:ext>
            </a:extLst>
          </p:cNvPr>
          <p:cNvSpPr txBox="1"/>
          <p:nvPr/>
        </p:nvSpPr>
        <p:spPr>
          <a:xfrm>
            <a:off x="439908" y="2327419"/>
            <a:ext cx="9333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 Medium" pitchFamily="2" charset="77"/>
              </a:rPr>
              <a:t>If you need any additional information</a:t>
            </a:r>
            <a:r>
              <a:rPr lang="en-GB" sz="3200" b="1">
                <a:solidFill>
                  <a:schemeClr val="bg1"/>
                </a:solidFill>
                <a:latin typeface="Montserrat Medium" pitchFamily="2" charset="77"/>
              </a:rPr>
              <a:t>, please reach out - </a:t>
            </a:r>
            <a:endParaRPr lang="en-GB" sz="3200" b="1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pic>
        <p:nvPicPr>
          <p:cNvPr id="5" name="Picture 4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831EBEBC-7F14-D4A9-9726-83212F9BC7D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846" y="350153"/>
            <a:ext cx="1691397" cy="338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7A11B4-7CC6-06BA-9CEA-BC32218CA48A}"/>
              </a:ext>
            </a:extLst>
          </p:cNvPr>
          <p:cNvSpPr txBox="1"/>
          <p:nvPr/>
        </p:nvSpPr>
        <p:spPr>
          <a:xfrm>
            <a:off x="449178" y="6169568"/>
            <a:ext cx="31648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Montserrat Light" pitchFamily="2" charset="77"/>
              </a:rPr>
              <a:t>w</a:t>
            </a:r>
            <a:r>
              <a:rPr lang="en-GB" sz="1400" b="1" dirty="0">
                <a:solidFill>
                  <a:schemeClr val="bg1"/>
                </a:solidFill>
                <a:effectLst/>
                <a:latin typeface="Montserrat Light" pitchFamily="2" charset="77"/>
              </a:rPr>
              <a:t>hitespacexpo.com</a:t>
            </a:r>
          </a:p>
        </p:txBody>
      </p:sp>
    </p:spTree>
    <p:extLst>
      <p:ext uri="{BB962C8B-B14F-4D97-AF65-F5344CB8AC3E}">
        <p14:creationId xmlns:p14="http://schemas.microsoft.com/office/powerpoint/2010/main" val="3118793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17175</TotalTime>
  <Words>273</Words>
  <Application>Microsoft Macintosh PowerPoint</Application>
  <PresentationFormat>Widescreen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Montserrat Light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 McKechnie</dc:creator>
  <cp:lastModifiedBy>Lidia Cookson</cp:lastModifiedBy>
  <cp:revision>74</cp:revision>
  <dcterms:created xsi:type="dcterms:W3CDTF">2024-04-03T18:06:49Z</dcterms:created>
  <dcterms:modified xsi:type="dcterms:W3CDTF">2024-10-21T14:36:21Z</dcterms:modified>
</cp:coreProperties>
</file>